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sldIdLst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22" r:id="rId12"/>
    <p:sldId id="323" r:id="rId13"/>
    <p:sldId id="324" r:id="rId14"/>
    <p:sldId id="325" r:id="rId15"/>
    <p:sldId id="326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</p:sldIdLst>
  <p:sldSz cx="9144000" cy="6858000" type="screen4x3"/>
  <p:notesSz cx="6858000" cy="9144000"/>
  <p:custDataLst>
    <p:tags r:id="rId38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99"/>
    <a:srgbClr val="FFFF66"/>
    <a:srgbClr val="FF99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71" d="100"/>
          <a:sy n="71" d="100"/>
        </p:scale>
        <p:origin x="-11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gs" Target="tags/tag369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19.wmf"/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7" Type="http://schemas.openxmlformats.org/officeDocument/2006/relationships/image" Target="../media/image28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33.wmf"/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5.png"/><Relationship Id="rId7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tags" Target="../tags/tag10.xml"/><Relationship Id="rId4" Type="http://schemas.openxmlformats.org/officeDocument/2006/relationships/image" Target="../media/image3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6.png"/><Relationship Id="rId4" Type="http://schemas.openxmlformats.org/officeDocument/2006/relationships/tags" Target="../tags/tag18.xml"/><Relationship Id="rId3" Type="http://schemas.openxmlformats.org/officeDocument/2006/relationships/image" Target="../media/image1.jpeg"/><Relationship Id="rId2" Type="http://schemas.openxmlformats.org/officeDocument/2006/relationships/tags" Target="../tags/tag17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5.png"/><Relationship Id="rId7" Type="http://schemas.openxmlformats.org/officeDocument/2006/relationships/tags" Target="../tags/tag34.xml"/><Relationship Id="rId6" Type="http://schemas.openxmlformats.org/officeDocument/2006/relationships/image" Target="../media/image4.png"/><Relationship Id="rId5" Type="http://schemas.openxmlformats.org/officeDocument/2006/relationships/tags" Target="../tags/tag33.xml"/><Relationship Id="rId4" Type="http://schemas.openxmlformats.org/officeDocument/2006/relationships/image" Target="../media/image3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../media/image5.png"/><Relationship Id="rId7" Type="http://schemas.openxmlformats.org/officeDocument/2006/relationships/tags" Target="../tags/tag44.xml"/><Relationship Id="rId6" Type="http://schemas.openxmlformats.org/officeDocument/2006/relationships/image" Target="../media/image4.png"/><Relationship Id="rId5" Type="http://schemas.openxmlformats.org/officeDocument/2006/relationships/tags" Target="../tags/tag43.xml"/><Relationship Id="rId4" Type="http://schemas.openxmlformats.org/officeDocument/2006/relationships/image" Target="../media/image3.png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image" Target="../media/image5.png"/><Relationship Id="rId7" Type="http://schemas.openxmlformats.org/officeDocument/2006/relationships/tags" Target="../tags/tag56.xml"/><Relationship Id="rId6" Type="http://schemas.openxmlformats.org/officeDocument/2006/relationships/image" Target="../media/image4.png"/><Relationship Id="rId5" Type="http://schemas.openxmlformats.org/officeDocument/2006/relationships/tags" Target="../tags/tag55.xml"/><Relationship Id="rId4" Type="http://schemas.openxmlformats.org/officeDocument/2006/relationships/image" Target="../media/image3.png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5.png"/><Relationship Id="rId7" Type="http://schemas.openxmlformats.org/officeDocument/2006/relationships/tags" Target="../tags/tag67.xml"/><Relationship Id="rId6" Type="http://schemas.openxmlformats.org/officeDocument/2006/relationships/image" Target="../media/image4.png"/><Relationship Id="rId5" Type="http://schemas.openxmlformats.org/officeDocument/2006/relationships/tags" Target="../tags/tag66.xml"/><Relationship Id="rId4" Type="http://schemas.openxmlformats.org/officeDocument/2006/relationships/image" Target="../media/image3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5.png"/><Relationship Id="rId7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tags" Target="../tags/tag76.xml"/><Relationship Id="rId4" Type="http://schemas.openxmlformats.org/officeDocument/2006/relationships/image" Target="../media/image8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5.png"/><Relationship Id="rId7" Type="http://schemas.openxmlformats.org/officeDocument/2006/relationships/tags" Target="../tags/tag86.xml"/><Relationship Id="rId6" Type="http://schemas.openxmlformats.org/officeDocument/2006/relationships/image" Target="../media/image4.png"/><Relationship Id="rId5" Type="http://schemas.openxmlformats.org/officeDocument/2006/relationships/tags" Target="../tags/tag85.xml"/><Relationship Id="rId4" Type="http://schemas.openxmlformats.org/officeDocument/2006/relationships/image" Target="../media/image8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2.png"/><Relationship Id="rId4" Type="http://schemas.openxmlformats.org/officeDocument/2006/relationships/tags" Target="../tags/tag92.xml"/><Relationship Id="rId3" Type="http://schemas.openxmlformats.org/officeDocument/2006/relationships/image" Target="../media/image1.jpeg"/><Relationship Id="rId2" Type="http://schemas.openxmlformats.org/officeDocument/2006/relationships/tags" Target="../tags/tag91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5.png"/><Relationship Id="rId5" Type="http://schemas.openxmlformats.org/officeDocument/2006/relationships/tags" Target="../tags/tag99.xml"/><Relationship Id="rId4" Type="http://schemas.openxmlformats.org/officeDocument/2006/relationships/image" Target="../media/image4.png"/><Relationship Id="rId3" Type="http://schemas.openxmlformats.org/officeDocument/2006/relationships/tags" Target="../tags/tag98.xml"/><Relationship Id="rId2" Type="http://schemas.openxmlformats.org/officeDocument/2006/relationships/image" Target="../media/image9.png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image" Target="../media/image5.png"/><Relationship Id="rId5" Type="http://schemas.openxmlformats.org/officeDocument/2006/relationships/tags" Target="../tags/tag105.xml"/><Relationship Id="rId4" Type="http://schemas.openxmlformats.org/officeDocument/2006/relationships/image" Target="../media/image4.png"/><Relationship Id="rId3" Type="http://schemas.openxmlformats.org/officeDocument/2006/relationships/tags" Target="../tags/tag104.xml"/><Relationship Id="rId2" Type="http://schemas.openxmlformats.org/officeDocument/2006/relationships/image" Target="../media/image9.png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image" Target="../media/image10.png"/><Relationship Id="rId3" Type="http://schemas.openxmlformats.org/officeDocument/2006/relationships/tags" Target="../tags/tag11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20.xml"/><Relationship Id="rId13" Type="http://schemas.openxmlformats.org/officeDocument/2006/relationships/image" Target="../media/image4.png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11.png"/><Relationship Id="rId3" Type="http://schemas.openxmlformats.org/officeDocument/2006/relationships/tags" Target="../tags/tag12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30.xml"/><Relationship Id="rId13" Type="http://schemas.openxmlformats.org/officeDocument/2006/relationships/image" Target="../media/image4.png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image" Target="../media/image9.png"/><Relationship Id="rId13" Type="http://schemas.openxmlformats.org/officeDocument/2006/relationships/image" Target="../media/image5.png"/><Relationship Id="rId12" Type="http://schemas.openxmlformats.org/officeDocument/2006/relationships/tags" Target="../tags/tag139.xml"/><Relationship Id="rId11" Type="http://schemas.openxmlformats.org/officeDocument/2006/relationships/image" Target="../media/image4.png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50.xml"/><Relationship Id="rId13" Type="http://schemas.openxmlformats.org/officeDocument/2006/relationships/image" Target="../media/image4.png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image" Target="../media/image9.png"/><Relationship Id="rId12" Type="http://schemas.openxmlformats.org/officeDocument/2006/relationships/image" Target="../media/image13.png"/><Relationship Id="rId11" Type="http://schemas.openxmlformats.org/officeDocument/2006/relationships/tags" Target="../tags/tag158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11272" name="Group 3"/>
            <p:cNvGrpSpPr/>
            <p:nvPr/>
          </p:nvGrpSpPr>
          <p:grpSpPr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2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273" name="Group 6"/>
            <p:cNvGrpSpPr/>
            <p:nvPr/>
          </p:nvGrpSpPr>
          <p:grpSpPr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2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20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20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2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p>
            <a:pPr algn="r">
              <a:buNone/>
            </a:pPr>
            <a:fld id="{9A0DB2DC-4C9A-4742-B13C-FB6460FD3503}" type="slidenum">
              <a:rPr lang="en-US" altLang="zh-CN" dirty="0">
                <a:solidFill>
                  <a:schemeClr val="bg2"/>
                </a:solidFill>
              </a:rPr>
            </a:fld>
            <a:endParaRPr lang="en-US" altLang="zh-C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2870200" y="1396729"/>
            <a:ext cx="3184433" cy="465772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2486025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2495550" y="2404070"/>
            <a:ext cx="4238625" cy="1165622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481641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481641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481641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9" y="1798365"/>
            <a:ext cx="4828301" cy="329934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>
            <p:custDataLst>
              <p:tags r:id="rId9"/>
            </p:custDataLst>
          </p:nvPr>
        </p:nvGrpSpPr>
        <p:grpSpPr>
          <a:xfrm>
            <a:off x="3800347" y="1983653"/>
            <a:ext cx="1613647" cy="1613648"/>
            <a:chOff x="7462576" y="1702608"/>
            <a:chExt cx="2151529" cy="2151530"/>
          </a:xfrm>
        </p:grpSpPr>
        <p:sp>
          <p:nvSpPr>
            <p:cNvPr id="12" name="矩形 11"/>
            <p:cNvSpPr/>
            <p:nvPr>
              <p:custDataLst>
                <p:tags r:id="rId10"/>
              </p:custDataLst>
            </p:nvPr>
          </p:nvSpPr>
          <p:spPr>
            <a:xfrm>
              <a:off x="7462576" y="1702608"/>
              <a:ext cx="2151529" cy="215153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9FC093"/>
                </a:solidFill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11"/>
              </p:custDataLst>
            </p:nvPr>
          </p:nvCxnSpPr>
          <p:spPr>
            <a:xfrm flipV="1">
              <a:off x="8098615" y="2033811"/>
              <a:ext cx="1" cy="29412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2"/>
              </p:custDataLst>
            </p:nvPr>
          </p:nvCxnSpPr>
          <p:spPr>
            <a:xfrm>
              <a:off x="8098614" y="2043581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13"/>
              </p:custDataLst>
            </p:nvPr>
          </p:nvCxnSpPr>
          <p:spPr>
            <a:xfrm>
              <a:off x="8948751" y="2033809"/>
              <a:ext cx="0" cy="92122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14"/>
              </p:custDataLst>
            </p:nvPr>
          </p:nvCxnSpPr>
          <p:spPr>
            <a:xfrm>
              <a:off x="8948751" y="3224408"/>
              <a:ext cx="0" cy="29852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15"/>
              </p:custDataLst>
            </p:nvPr>
          </p:nvCxnSpPr>
          <p:spPr>
            <a:xfrm flipH="1" flipV="1">
              <a:off x="8098614" y="3513165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16"/>
              </p:custDataLst>
            </p:nvPr>
          </p:nvCxnSpPr>
          <p:spPr>
            <a:xfrm flipV="1">
              <a:off x="8098614" y="3319841"/>
              <a:ext cx="1" cy="2031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7"/>
            </p:custDataLst>
          </p:nvPr>
        </p:nvSpPr>
        <p:spPr>
          <a:xfrm>
            <a:off x="2740814" y="4307713"/>
            <a:ext cx="3729048" cy="748714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125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125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59807" y="6458589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87000" y="6458589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6458589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5" name="图片 14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2276475" y="1836784"/>
            <a:ext cx="3184433" cy="4657725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2490600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490412" y="2404800"/>
            <a:ext cx="4239000" cy="11664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8062913" y="4572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flipH="1">
            <a:off x="0" y="542925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16277" y="5775325"/>
            <a:ext cx="820102" cy="108712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9605" y="5713730"/>
            <a:ext cx="866775" cy="114871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flipH="1">
            <a:off x="8062913" y="0"/>
            <a:ext cx="1081088" cy="9315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 flipH="1">
            <a:off x="0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337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0" y="0"/>
            <a:ext cx="2068354" cy="17830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7870507" y="4349750"/>
            <a:ext cx="1273492" cy="2508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5" Type="http://schemas.openxmlformats.org/officeDocument/2006/relationships/theme" Target="../theme/theme2.xml"/><Relationship Id="rId24" Type="http://schemas.openxmlformats.org/officeDocument/2006/relationships/tags" Target="../tags/tag164.xml"/><Relationship Id="rId23" Type="http://schemas.openxmlformats.org/officeDocument/2006/relationships/tags" Target="../tags/tag163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slideLayout" Target="../slideLayouts/slideLayout14.xml"/><Relationship Id="rId19" Type="http://schemas.openxmlformats.org/officeDocument/2006/relationships/tags" Target="../tags/tag159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7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9" name="Rectangle 9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50" name="Rectangle 10"/>
          <p:cNvSpPr>
            <a:spLocks noGrp="1"/>
          </p:cNvSpPr>
          <p:nvPr>
            <p:ph type="body" idx="1"/>
          </p:nvPr>
        </p:nvSpPr>
        <p:spPr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17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8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8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4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514350" rtl="0" eaLnBrk="1" fontAlgn="auto" latinLnBrk="0" hangingPunct="1">
        <a:lnSpc>
          <a:spcPct val="100000"/>
        </a:lnSpc>
        <a:spcBef>
          <a:spcPct val="0"/>
        </a:spcBef>
        <a:buNone/>
        <a:defRPr sz="1350" b="1" u="none" strike="noStrike" kern="1200" cap="none" spc="200" normalizeH="0">
          <a:solidFill>
            <a:schemeClr val="accent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289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38608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905510" algn="l"/>
        </a:tabLst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64325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90043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1576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4147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image" Target="../media/image5.png"/><Relationship Id="rId32" Type="http://schemas.openxmlformats.org/officeDocument/2006/relationships/vmlDrawing" Target="../drawings/vmlDrawing6.vml"/><Relationship Id="rId31" Type="http://schemas.openxmlformats.org/officeDocument/2006/relationships/slideLayout" Target="../slideLayouts/slideLayout19.xml"/><Relationship Id="rId30" Type="http://schemas.openxmlformats.org/officeDocument/2006/relationships/tags" Target="../tags/tag233.xml"/><Relationship Id="rId3" Type="http://schemas.openxmlformats.org/officeDocument/2006/relationships/tags" Target="../tags/tag221.xml"/><Relationship Id="rId29" Type="http://schemas.openxmlformats.org/officeDocument/2006/relationships/image" Target="../media/image28.wmf"/><Relationship Id="rId28" Type="http://schemas.openxmlformats.org/officeDocument/2006/relationships/oleObject" Target="../embeddings/oleObject15.bin"/><Relationship Id="rId27" Type="http://schemas.openxmlformats.org/officeDocument/2006/relationships/tags" Target="../tags/tag232.xml"/><Relationship Id="rId26" Type="http://schemas.openxmlformats.org/officeDocument/2006/relationships/image" Target="../media/image27.wmf"/><Relationship Id="rId25" Type="http://schemas.openxmlformats.org/officeDocument/2006/relationships/oleObject" Target="../embeddings/oleObject14.bin"/><Relationship Id="rId24" Type="http://schemas.openxmlformats.org/officeDocument/2006/relationships/tags" Target="../tags/tag231.xml"/><Relationship Id="rId23" Type="http://schemas.openxmlformats.org/officeDocument/2006/relationships/image" Target="../media/image26.wmf"/><Relationship Id="rId22" Type="http://schemas.openxmlformats.org/officeDocument/2006/relationships/oleObject" Target="../embeddings/oleObject13.bin"/><Relationship Id="rId21" Type="http://schemas.openxmlformats.org/officeDocument/2006/relationships/tags" Target="../tags/tag230.xml"/><Relationship Id="rId20" Type="http://schemas.openxmlformats.org/officeDocument/2006/relationships/image" Target="../media/image25.wmf"/><Relationship Id="rId2" Type="http://schemas.openxmlformats.org/officeDocument/2006/relationships/image" Target="../media/image4.png"/><Relationship Id="rId19" Type="http://schemas.openxmlformats.org/officeDocument/2006/relationships/oleObject" Target="../embeddings/oleObject12.bin"/><Relationship Id="rId18" Type="http://schemas.openxmlformats.org/officeDocument/2006/relationships/tags" Target="../tags/tag229.xml"/><Relationship Id="rId17" Type="http://schemas.openxmlformats.org/officeDocument/2006/relationships/image" Target="../media/image24.wmf"/><Relationship Id="rId16" Type="http://schemas.openxmlformats.org/officeDocument/2006/relationships/oleObject" Target="../embeddings/oleObject11.bin"/><Relationship Id="rId15" Type="http://schemas.openxmlformats.org/officeDocument/2006/relationships/tags" Target="../tags/tag228.xml"/><Relationship Id="rId14" Type="http://schemas.openxmlformats.org/officeDocument/2006/relationships/image" Target="../media/image23.wmf"/><Relationship Id="rId13" Type="http://schemas.openxmlformats.org/officeDocument/2006/relationships/oleObject" Target="../embeddings/oleObject10.bin"/><Relationship Id="rId12" Type="http://schemas.openxmlformats.org/officeDocument/2006/relationships/tags" Target="../tags/tag227.xml"/><Relationship Id="rId11" Type="http://schemas.openxmlformats.org/officeDocument/2006/relationships/image" Target="../media/image22.wmf"/><Relationship Id="rId10" Type="http://schemas.openxmlformats.org/officeDocument/2006/relationships/oleObject" Target="../embeddings/oleObject9.bin"/><Relationship Id="rId1" Type="http://schemas.openxmlformats.org/officeDocument/2006/relationships/tags" Target="../tags/tag22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image" Target="../media/image5.png"/><Relationship Id="rId3" Type="http://schemas.openxmlformats.org/officeDocument/2006/relationships/tags" Target="../tags/tag235.xml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19.xml"/><Relationship Id="rId1" Type="http://schemas.openxmlformats.org/officeDocument/2006/relationships/tags" Target="../tags/tag23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wmf"/><Relationship Id="rId8" Type="http://schemas.openxmlformats.org/officeDocument/2006/relationships/oleObject" Target="../embeddings/oleObject16.bin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image" Target="../media/image5.png"/><Relationship Id="rId3" Type="http://schemas.openxmlformats.org/officeDocument/2006/relationships/tags" Target="../tags/tag242.xml"/><Relationship Id="rId2" Type="http://schemas.openxmlformats.org/officeDocument/2006/relationships/image" Target="../media/image4.png"/><Relationship Id="rId14" Type="http://schemas.openxmlformats.org/officeDocument/2006/relationships/vmlDrawing" Target="../drawings/vmlDrawing7.vml"/><Relationship Id="rId13" Type="http://schemas.openxmlformats.org/officeDocument/2006/relationships/slideLayout" Target="../slideLayouts/slideLayout19.xml"/><Relationship Id="rId12" Type="http://schemas.openxmlformats.org/officeDocument/2006/relationships/tags" Target="../tags/tag248.xml"/><Relationship Id="rId11" Type="http://schemas.openxmlformats.org/officeDocument/2006/relationships/tags" Target="../tags/tag247.xml"/><Relationship Id="rId10" Type="http://schemas.openxmlformats.org/officeDocument/2006/relationships/tags" Target="../tags/tag246.xml"/><Relationship Id="rId1" Type="http://schemas.openxmlformats.org/officeDocument/2006/relationships/tags" Target="../tags/tag24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55.xml"/><Relationship Id="rId8" Type="http://schemas.openxmlformats.org/officeDocument/2006/relationships/tags" Target="../tags/tag254.xml"/><Relationship Id="rId7" Type="http://schemas.openxmlformats.org/officeDocument/2006/relationships/tags" Target="../tags/tag253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image" Target="../media/image5.png"/><Relationship Id="rId3" Type="http://schemas.openxmlformats.org/officeDocument/2006/relationships/tags" Target="../tags/tag250.xml"/><Relationship Id="rId25" Type="http://schemas.openxmlformats.org/officeDocument/2006/relationships/vmlDrawing" Target="../drawings/vmlDrawing8.vml"/><Relationship Id="rId24" Type="http://schemas.openxmlformats.org/officeDocument/2006/relationships/slideLayout" Target="../slideLayouts/slideLayout19.xml"/><Relationship Id="rId23" Type="http://schemas.openxmlformats.org/officeDocument/2006/relationships/tags" Target="../tags/tag261.xml"/><Relationship Id="rId22" Type="http://schemas.openxmlformats.org/officeDocument/2006/relationships/image" Target="../media/image33.wmf"/><Relationship Id="rId21" Type="http://schemas.openxmlformats.org/officeDocument/2006/relationships/oleObject" Target="../embeddings/oleObject20.bin"/><Relationship Id="rId20" Type="http://schemas.openxmlformats.org/officeDocument/2006/relationships/tags" Target="../tags/tag260.xml"/><Relationship Id="rId2" Type="http://schemas.openxmlformats.org/officeDocument/2006/relationships/image" Target="../media/image4.png"/><Relationship Id="rId19" Type="http://schemas.openxmlformats.org/officeDocument/2006/relationships/image" Target="../media/image32.wmf"/><Relationship Id="rId18" Type="http://schemas.openxmlformats.org/officeDocument/2006/relationships/oleObject" Target="../embeddings/oleObject19.bin"/><Relationship Id="rId17" Type="http://schemas.openxmlformats.org/officeDocument/2006/relationships/tags" Target="../tags/tag259.xml"/><Relationship Id="rId16" Type="http://schemas.openxmlformats.org/officeDocument/2006/relationships/tags" Target="../tags/tag258.xml"/><Relationship Id="rId15" Type="http://schemas.openxmlformats.org/officeDocument/2006/relationships/image" Target="../media/image31.wmf"/><Relationship Id="rId14" Type="http://schemas.openxmlformats.org/officeDocument/2006/relationships/oleObject" Target="../embeddings/oleObject18.bin"/><Relationship Id="rId13" Type="http://schemas.openxmlformats.org/officeDocument/2006/relationships/tags" Target="../tags/tag257.xml"/><Relationship Id="rId12" Type="http://schemas.openxmlformats.org/officeDocument/2006/relationships/image" Target="../media/image30.wmf"/><Relationship Id="rId11" Type="http://schemas.openxmlformats.org/officeDocument/2006/relationships/oleObject" Target="../embeddings/oleObject17.bin"/><Relationship Id="rId10" Type="http://schemas.openxmlformats.org/officeDocument/2006/relationships/tags" Target="../tags/tag256.xml"/><Relationship Id="rId1" Type="http://schemas.openxmlformats.org/officeDocument/2006/relationships/tags" Target="../tags/tag24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265.xml"/><Relationship Id="rId6" Type="http://schemas.openxmlformats.org/officeDocument/2006/relationships/tags" Target="../tags/tag264.xml"/><Relationship Id="rId5" Type="http://schemas.openxmlformats.org/officeDocument/2006/relationships/image" Target="../media/image5.png"/><Relationship Id="rId4" Type="http://schemas.openxmlformats.org/officeDocument/2006/relationships/tags" Target="../tags/tag263.xml"/><Relationship Id="rId3" Type="http://schemas.openxmlformats.org/officeDocument/2006/relationships/image" Target="../media/image4.png"/><Relationship Id="rId2" Type="http://schemas.openxmlformats.org/officeDocument/2006/relationships/tags" Target="../tags/tag26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.bin"/><Relationship Id="rId8" Type="http://schemas.openxmlformats.org/officeDocument/2006/relationships/tags" Target="../tags/tag270.xml"/><Relationship Id="rId7" Type="http://schemas.openxmlformats.org/officeDocument/2006/relationships/tags" Target="../tags/tag269.xml"/><Relationship Id="rId6" Type="http://schemas.openxmlformats.org/officeDocument/2006/relationships/tags" Target="../tags/tag268.xml"/><Relationship Id="rId5" Type="http://schemas.openxmlformats.org/officeDocument/2006/relationships/image" Target="../media/image5.png"/><Relationship Id="rId4" Type="http://schemas.openxmlformats.org/officeDocument/2006/relationships/tags" Target="../tags/tag267.xml"/><Relationship Id="rId3" Type="http://schemas.openxmlformats.org/officeDocument/2006/relationships/image" Target="../media/image4.png"/><Relationship Id="rId2" Type="http://schemas.openxmlformats.org/officeDocument/2006/relationships/tags" Target="../tags/tag266.xml"/><Relationship Id="rId13" Type="http://schemas.openxmlformats.org/officeDocument/2006/relationships/vmlDrawing" Target="../drawings/vmlDrawing9.vml"/><Relationship Id="rId12" Type="http://schemas.openxmlformats.org/officeDocument/2006/relationships/slideLayout" Target="../slideLayouts/slideLayout19.xml"/><Relationship Id="rId11" Type="http://schemas.openxmlformats.org/officeDocument/2006/relationships/tags" Target="../tags/tag271.xml"/><Relationship Id="rId10" Type="http://schemas.openxmlformats.org/officeDocument/2006/relationships/image" Target="../media/image34.emf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276.xml"/><Relationship Id="rId7" Type="http://schemas.openxmlformats.org/officeDocument/2006/relationships/tags" Target="../tags/tag275.xml"/><Relationship Id="rId6" Type="http://schemas.openxmlformats.org/officeDocument/2006/relationships/tags" Target="../tags/tag274.xml"/><Relationship Id="rId5" Type="http://schemas.openxmlformats.org/officeDocument/2006/relationships/image" Target="../media/image5.png"/><Relationship Id="rId4" Type="http://schemas.openxmlformats.org/officeDocument/2006/relationships/tags" Target="../tags/tag273.xml"/><Relationship Id="rId3" Type="http://schemas.openxmlformats.org/officeDocument/2006/relationships/image" Target="../media/image4.png"/><Relationship Id="rId2" Type="http://schemas.openxmlformats.org/officeDocument/2006/relationships/tags" Target="../tags/tag272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.bin"/><Relationship Id="rId8" Type="http://schemas.openxmlformats.org/officeDocument/2006/relationships/tags" Target="../tags/tag281.xml"/><Relationship Id="rId7" Type="http://schemas.openxmlformats.org/officeDocument/2006/relationships/tags" Target="../tags/tag280.xml"/><Relationship Id="rId6" Type="http://schemas.openxmlformats.org/officeDocument/2006/relationships/tags" Target="../tags/tag279.xml"/><Relationship Id="rId5" Type="http://schemas.openxmlformats.org/officeDocument/2006/relationships/image" Target="../media/image5.png"/><Relationship Id="rId4" Type="http://schemas.openxmlformats.org/officeDocument/2006/relationships/tags" Target="../tags/tag278.xml"/><Relationship Id="rId3" Type="http://schemas.openxmlformats.org/officeDocument/2006/relationships/image" Target="../media/image4.png"/><Relationship Id="rId2" Type="http://schemas.openxmlformats.org/officeDocument/2006/relationships/tags" Target="../tags/tag277.xml"/><Relationship Id="rId13" Type="http://schemas.openxmlformats.org/officeDocument/2006/relationships/vmlDrawing" Target="../drawings/vmlDrawing10.vml"/><Relationship Id="rId12" Type="http://schemas.openxmlformats.org/officeDocument/2006/relationships/slideLayout" Target="../slideLayouts/slideLayout19.xml"/><Relationship Id="rId11" Type="http://schemas.openxmlformats.org/officeDocument/2006/relationships/tags" Target="../tags/tag282.xml"/><Relationship Id="rId10" Type="http://schemas.openxmlformats.org/officeDocument/2006/relationships/image" Target="../media/image35.emf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287.xml"/><Relationship Id="rId7" Type="http://schemas.openxmlformats.org/officeDocument/2006/relationships/tags" Target="../tags/tag286.xml"/><Relationship Id="rId6" Type="http://schemas.openxmlformats.org/officeDocument/2006/relationships/tags" Target="../tags/tag285.xml"/><Relationship Id="rId5" Type="http://schemas.openxmlformats.org/officeDocument/2006/relationships/image" Target="../media/image5.png"/><Relationship Id="rId4" Type="http://schemas.openxmlformats.org/officeDocument/2006/relationships/tags" Target="../tags/tag284.xml"/><Relationship Id="rId3" Type="http://schemas.openxmlformats.org/officeDocument/2006/relationships/image" Target="../media/image4.png"/><Relationship Id="rId2" Type="http://schemas.openxmlformats.org/officeDocument/2006/relationships/tags" Target="../tags/tag283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image" Target="../media/image5.png"/><Relationship Id="rId4" Type="http://schemas.openxmlformats.org/officeDocument/2006/relationships/tags" Target="../tags/tag289.xml"/><Relationship Id="rId3" Type="http://schemas.openxmlformats.org/officeDocument/2006/relationships/image" Target="../media/image4.png"/><Relationship Id="rId23" Type="http://schemas.openxmlformats.org/officeDocument/2006/relationships/slideLayout" Target="../slideLayouts/slideLayout19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8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image" Target="../media/image5.png"/><Relationship Id="rId4" Type="http://schemas.openxmlformats.org/officeDocument/2006/relationships/tags" Target="../tags/tag169.xml"/><Relationship Id="rId3" Type="http://schemas.openxmlformats.org/officeDocument/2006/relationships/image" Target="../media/image4.png"/><Relationship Id="rId2" Type="http://schemas.openxmlformats.org/officeDocument/2006/relationships/tags" Target="../tags/tag168.xml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311.xml"/><Relationship Id="rId7" Type="http://schemas.openxmlformats.org/officeDocument/2006/relationships/tags" Target="../tags/tag310.xml"/><Relationship Id="rId6" Type="http://schemas.openxmlformats.org/officeDocument/2006/relationships/tags" Target="../tags/tag309.xml"/><Relationship Id="rId5" Type="http://schemas.openxmlformats.org/officeDocument/2006/relationships/image" Target="../media/image5.png"/><Relationship Id="rId4" Type="http://schemas.openxmlformats.org/officeDocument/2006/relationships/tags" Target="../tags/tag308.xml"/><Relationship Id="rId3" Type="http://schemas.openxmlformats.org/officeDocument/2006/relationships/image" Target="../media/image4.png"/><Relationship Id="rId2" Type="http://schemas.openxmlformats.org/officeDocument/2006/relationships/tags" Target="../tags/tag307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wmf"/><Relationship Id="rId8" Type="http://schemas.openxmlformats.org/officeDocument/2006/relationships/oleObject" Target="../embeddings/oleObject23.bin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image" Target="../media/image5.png"/><Relationship Id="rId4" Type="http://schemas.openxmlformats.org/officeDocument/2006/relationships/tags" Target="../tags/tag313.xml"/><Relationship Id="rId3" Type="http://schemas.openxmlformats.org/officeDocument/2006/relationships/image" Target="../media/image4.png"/><Relationship Id="rId21" Type="http://schemas.openxmlformats.org/officeDocument/2006/relationships/vmlDrawing" Target="../drawings/vmlDrawing11.vml"/><Relationship Id="rId20" Type="http://schemas.openxmlformats.org/officeDocument/2006/relationships/slideLayout" Target="../slideLayouts/slideLayout19.xml"/><Relationship Id="rId2" Type="http://schemas.openxmlformats.org/officeDocument/2006/relationships/tags" Target="../tags/tag312.xml"/><Relationship Id="rId19" Type="http://schemas.openxmlformats.org/officeDocument/2006/relationships/tags" Target="../tags/tag321.xml"/><Relationship Id="rId18" Type="http://schemas.openxmlformats.org/officeDocument/2006/relationships/tags" Target="../tags/tag320.xml"/><Relationship Id="rId17" Type="http://schemas.openxmlformats.org/officeDocument/2006/relationships/tags" Target="../tags/tag319.xml"/><Relationship Id="rId16" Type="http://schemas.openxmlformats.org/officeDocument/2006/relationships/tags" Target="../tags/tag318.xml"/><Relationship Id="rId15" Type="http://schemas.openxmlformats.org/officeDocument/2006/relationships/image" Target="../media/image38.wmf"/><Relationship Id="rId14" Type="http://schemas.openxmlformats.org/officeDocument/2006/relationships/oleObject" Target="../embeddings/oleObject25.bin"/><Relationship Id="rId13" Type="http://schemas.openxmlformats.org/officeDocument/2006/relationships/tags" Target="../tags/tag317.xml"/><Relationship Id="rId12" Type="http://schemas.openxmlformats.org/officeDocument/2006/relationships/image" Target="../media/image37.wmf"/><Relationship Id="rId11" Type="http://schemas.openxmlformats.org/officeDocument/2006/relationships/oleObject" Target="../embeddings/oleObject24.bin"/><Relationship Id="rId10" Type="http://schemas.openxmlformats.org/officeDocument/2006/relationships/tags" Target="../tags/tag316.xml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326.xml"/><Relationship Id="rId7" Type="http://schemas.openxmlformats.org/officeDocument/2006/relationships/tags" Target="../tags/tag325.xml"/><Relationship Id="rId6" Type="http://schemas.openxmlformats.org/officeDocument/2006/relationships/tags" Target="../tags/tag324.xml"/><Relationship Id="rId5" Type="http://schemas.openxmlformats.org/officeDocument/2006/relationships/image" Target="../media/image5.png"/><Relationship Id="rId4" Type="http://schemas.openxmlformats.org/officeDocument/2006/relationships/tags" Target="../tags/tag323.xml"/><Relationship Id="rId3" Type="http://schemas.openxmlformats.org/officeDocument/2006/relationships/image" Target="../media/image4.png"/><Relationship Id="rId2" Type="http://schemas.openxmlformats.org/officeDocument/2006/relationships/tags" Target="../tags/tag322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wmf"/><Relationship Id="rId8" Type="http://schemas.openxmlformats.org/officeDocument/2006/relationships/oleObject" Target="../embeddings/oleObject26.bin"/><Relationship Id="rId7" Type="http://schemas.openxmlformats.org/officeDocument/2006/relationships/tags" Target="../tags/tag330.xml"/><Relationship Id="rId6" Type="http://schemas.openxmlformats.org/officeDocument/2006/relationships/tags" Target="../tags/tag329.xml"/><Relationship Id="rId5" Type="http://schemas.openxmlformats.org/officeDocument/2006/relationships/image" Target="../media/image5.png"/><Relationship Id="rId4" Type="http://schemas.openxmlformats.org/officeDocument/2006/relationships/tags" Target="../tags/tag328.xml"/><Relationship Id="rId3" Type="http://schemas.openxmlformats.org/officeDocument/2006/relationships/image" Target="../media/image4.png"/><Relationship Id="rId2" Type="http://schemas.openxmlformats.org/officeDocument/2006/relationships/tags" Target="../tags/tag327.xml"/><Relationship Id="rId16" Type="http://schemas.openxmlformats.org/officeDocument/2006/relationships/vmlDrawing" Target="../drawings/vmlDrawing12.vml"/><Relationship Id="rId15" Type="http://schemas.openxmlformats.org/officeDocument/2006/relationships/slideLayout" Target="../slideLayouts/slideLayout19.xml"/><Relationship Id="rId14" Type="http://schemas.openxmlformats.org/officeDocument/2006/relationships/tags" Target="../tags/tag331.xml"/><Relationship Id="rId13" Type="http://schemas.openxmlformats.org/officeDocument/2006/relationships/image" Target="../media/image41.wmf"/><Relationship Id="rId12" Type="http://schemas.openxmlformats.org/officeDocument/2006/relationships/oleObject" Target="../embeddings/oleObject28.bin"/><Relationship Id="rId11" Type="http://schemas.openxmlformats.org/officeDocument/2006/relationships/image" Target="../media/image40.wmf"/><Relationship Id="rId10" Type="http://schemas.openxmlformats.org/officeDocument/2006/relationships/oleObject" Target="../embeddings/oleObject27.bin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.bin"/><Relationship Id="rId8" Type="http://schemas.openxmlformats.org/officeDocument/2006/relationships/tags" Target="../tags/tag336.xml"/><Relationship Id="rId7" Type="http://schemas.openxmlformats.org/officeDocument/2006/relationships/tags" Target="../tags/tag335.xml"/><Relationship Id="rId6" Type="http://schemas.openxmlformats.org/officeDocument/2006/relationships/tags" Target="../tags/tag334.xml"/><Relationship Id="rId5" Type="http://schemas.openxmlformats.org/officeDocument/2006/relationships/image" Target="../media/image5.png"/><Relationship Id="rId4" Type="http://schemas.openxmlformats.org/officeDocument/2006/relationships/tags" Target="../tags/tag333.xml"/><Relationship Id="rId3" Type="http://schemas.openxmlformats.org/officeDocument/2006/relationships/image" Target="../media/image4.png"/><Relationship Id="rId2" Type="http://schemas.openxmlformats.org/officeDocument/2006/relationships/tags" Target="../tags/tag332.xml"/><Relationship Id="rId13" Type="http://schemas.openxmlformats.org/officeDocument/2006/relationships/vmlDrawing" Target="../drawings/vmlDrawing13.vml"/><Relationship Id="rId12" Type="http://schemas.openxmlformats.org/officeDocument/2006/relationships/slideLayout" Target="../slideLayouts/slideLayout19.xml"/><Relationship Id="rId11" Type="http://schemas.openxmlformats.org/officeDocument/2006/relationships/tags" Target="../tags/tag337.xml"/><Relationship Id="rId10" Type="http://schemas.openxmlformats.org/officeDocument/2006/relationships/image" Target="../media/image42.emf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343.xml"/><Relationship Id="rId8" Type="http://schemas.openxmlformats.org/officeDocument/2006/relationships/tags" Target="../tags/tag342.xml"/><Relationship Id="rId7" Type="http://schemas.openxmlformats.org/officeDocument/2006/relationships/tags" Target="../tags/tag341.xml"/><Relationship Id="rId6" Type="http://schemas.openxmlformats.org/officeDocument/2006/relationships/tags" Target="../tags/tag340.xml"/><Relationship Id="rId5" Type="http://schemas.openxmlformats.org/officeDocument/2006/relationships/image" Target="../media/image5.png"/><Relationship Id="rId4" Type="http://schemas.openxmlformats.org/officeDocument/2006/relationships/tags" Target="../tags/tag339.xml"/><Relationship Id="rId3" Type="http://schemas.openxmlformats.org/officeDocument/2006/relationships/image" Target="../media/image4.png"/><Relationship Id="rId2" Type="http://schemas.openxmlformats.org/officeDocument/2006/relationships/tags" Target="../tags/tag338.xml"/><Relationship Id="rId10" Type="http://schemas.openxmlformats.org/officeDocument/2006/relationships/slideLayout" Target="../slideLayouts/slideLayout19.xml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image" Target="../media/image5.png"/><Relationship Id="rId4" Type="http://schemas.openxmlformats.org/officeDocument/2006/relationships/tags" Target="../tags/tag345.xml"/><Relationship Id="rId3" Type="http://schemas.openxmlformats.org/officeDocument/2006/relationships/image" Target="../media/image4.png"/><Relationship Id="rId2" Type="http://schemas.openxmlformats.org/officeDocument/2006/relationships/tags" Target="../tags/tag344.xml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352.xml"/><Relationship Id="rId7" Type="http://schemas.openxmlformats.org/officeDocument/2006/relationships/tags" Target="../tags/tag351.xml"/><Relationship Id="rId6" Type="http://schemas.openxmlformats.org/officeDocument/2006/relationships/tags" Target="../tags/tag350.xml"/><Relationship Id="rId5" Type="http://schemas.openxmlformats.org/officeDocument/2006/relationships/image" Target="../media/image5.png"/><Relationship Id="rId4" Type="http://schemas.openxmlformats.org/officeDocument/2006/relationships/tags" Target="../tags/tag349.xml"/><Relationship Id="rId3" Type="http://schemas.openxmlformats.org/officeDocument/2006/relationships/image" Target="../media/image4.png"/><Relationship Id="rId2" Type="http://schemas.openxmlformats.org/officeDocument/2006/relationships/tags" Target="../tags/tag348.xml"/><Relationship Id="rId1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356.xml"/><Relationship Id="rId6" Type="http://schemas.openxmlformats.org/officeDocument/2006/relationships/tags" Target="../tags/tag355.xml"/><Relationship Id="rId5" Type="http://schemas.openxmlformats.org/officeDocument/2006/relationships/image" Target="../media/image5.png"/><Relationship Id="rId4" Type="http://schemas.openxmlformats.org/officeDocument/2006/relationships/tags" Target="../tags/tag354.xml"/><Relationship Id="rId3" Type="http://schemas.openxmlformats.org/officeDocument/2006/relationships/image" Target="../media/image4.png"/><Relationship Id="rId2" Type="http://schemas.openxmlformats.org/officeDocument/2006/relationships/tags" Target="../tags/tag353.xml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360.xml"/><Relationship Id="rId6" Type="http://schemas.openxmlformats.org/officeDocument/2006/relationships/tags" Target="../tags/tag359.xml"/><Relationship Id="rId5" Type="http://schemas.openxmlformats.org/officeDocument/2006/relationships/image" Target="../media/image5.png"/><Relationship Id="rId4" Type="http://schemas.openxmlformats.org/officeDocument/2006/relationships/tags" Target="../tags/tag358.xml"/><Relationship Id="rId3" Type="http://schemas.openxmlformats.org/officeDocument/2006/relationships/image" Target="../media/image4.png"/><Relationship Id="rId2" Type="http://schemas.openxmlformats.org/officeDocument/2006/relationships/tags" Target="../tags/tag357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.bin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image" Target="../media/image5.png"/><Relationship Id="rId4" Type="http://schemas.openxmlformats.org/officeDocument/2006/relationships/tags" Target="../tags/tag173.xml"/><Relationship Id="rId3" Type="http://schemas.openxmlformats.org/officeDocument/2006/relationships/image" Target="../media/image4.png"/><Relationship Id="rId2" Type="http://schemas.openxmlformats.org/officeDocument/2006/relationships/tags" Target="../tags/tag172.xml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19.xml"/><Relationship Id="rId11" Type="http://schemas.openxmlformats.org/officeDocument/2006/relationships/tags" Target="../tags/tag177.xml"/><Relationship Id="rId10" Type="http://schemas.openxmlformats.org/officeDocument/2006/relationships/image" Target="../media/image14.emf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364.xml"/><Relationship Id="rId6" Type="http://schemas.openxmlformats.org/officeDocument/2006/relationships/tags" Target="../tags/tag363.xml"/><Relationship Id="rId5" Type="http://schemas.openxmlformats.org/officeDocument/2006/relationships/image" Target="../media/image5.png"/><Relationship Id="rId4" Type="http://schemas.openxmlformats.org/officeDocument/2006/relationships/tags" Target="../tags/tag362.xml"/><Relationship Id="rId3" Type="http://schemas.openxmlformats.org/officeDocument/2006/relationships/image" Target="../media/image4.png"/><Relationship Id="rId2" Type="http://schemas.openxmlformats.org/officeDocument/2006/relationships/tags" Target="../tags/tag361.xml"/><Relationship Id="rId1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368.xml"/><Relationship Id="rId6" Type="http://schemas.openxmlformats.org/officeDocument/2006/relationships/tags" Target="../tags/tag367.xml"/><Relationship Id="rId5" Type="http://schemas.openxmlformats.org/officeDocument/2006/relationships/image" Target="../media/image5.png"/><Relationship Id="rId4" Type="http://schemas.openxmlformats.org/officeDocument/2006/relationships/tags" Target="../tags/tag366.xml"/><Relationship Id="rId3" Type="http://schemas.openxmlformats.org/officeDocument/2006/relationships/image" Target="../media/image4.png"/><Relationship Id="rId2" Type="http://schemas.openxmlformats.org/officeDocument/2006/relationships/tags" Target="../tags/tag365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image" Target="../media/image5.png"/><Relationship Id="rId4" Type="http://schemas.openxmlformats.org/officeDocument/2006/relationships/tags" Target="../tags/tag179.xml"/><Relationship Id="rId3" Type="http://schemas.openxmlformats.org/officeDocument/2006/relationships/image" Target="../media/image4.png"/><Relationship Id="rId2" Type="http://schemas.openxmlformats.org/officeDocument/2006/relationships/tags" Target="../tags/tag178.xml"/><Relationship Id="rId12" Type="http://schemas.openxmlformats.org/officeDocument/2006/relationships/slideLayout" Target="../slideLayouts/slideLayout19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.bin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image" Target="../media/image5.png"/><Relationship Id="rId4" Type="http://schemas.openxmlformats.org/officeDocument/2006/relationships/tags" Target="../tags/tag187.xml"/><Relationship Id="rId3" Type="http://schemas.openxmlformats.org/officeDocument/2006/relationships/image" Target="../media/image4.png"/><Relationship Id="rId2" Type="http://schemas.openxmlformats.org/officeDocument/2006/relationships/tags" Target="../tags/tag186.xml"/><Relationship Id="rId13" Type="http://schemas.openxmlformats.org/officeDocument/2006/relationships/vmlDrawing" Target="../drawings/vmlDrawing2.vml"/><Relationship Id="rId12" Type="http://schemas.openxmlformats.org/officeDocument/2006/relationships/slideLayout" Target="../slideLayouts/slideLayout19.xml"/><Relationship Id="rId11" Type="http://schemas.openxmlformats.org/officeDocument/2006/relationships/tags" Target="../tags/tag191.xml"/><Relationship Id="rId10" Type="http://schemas.openxmlformats.org/officeDocument/2006/relationships/image" Target="../media/image15.emf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.bin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image" Target="../media/image5.png"/><Relationship Id="rId4" Type="http://schemas.openxmlformats.org/officeDocument/2006/relationships/tags" Target="../tags/tag193.xml"/><Relationship Id="rId3" Type="http://schemas.openxmlformats.org/officeDocument/2006/relationships/image" Target="../media/image4.png"/><Relationship Id="rId23" Type="http://schemas.openxmlformats.org/officeDocument/2006/relationships/vmlDrawing" Target="../drawings/vmlDrawing3.vml"/><Relationship Id="rId22" Type="http://schemas.openxmlformats.org/officeDocument/2006/relationships/slideLayout" Target="../slideLayouts/slideLayout19.xml"/><Relationship Id="rId21" Type="http://schemas.openxmlformats.org/officeDocument/2006/relationships/tags" Target="../tags/tag201.xml"/><Relationship Id="rId20" Type="http://schemas.openxmlformats.org/officeDocument/2006/relationships/tags" Target="../tags/tag200.xml"/><Relationship Id="rId2" Type="http://schemas.openxmlformats.org/officeDocument/2006/relationships/tags" Target="../tags/tag192.xml"/><Relationship Id="rId19" Type="http://schemas.openxmlformats.org/officeDocument/2006/relationships/image" Target="../media/image19.wmf"/><Relationship Id="rId18" Type="http://schemas.openxmlformats.org/officeDocument/2006/relationships/oleObject" Target="../embeddings/oleObject6.bin"/><Relationship Id="rId17" Type="http://schemas.openxmlformats.org/officeDocument/2006/relationships/tags" Target="../tags/tag199.xml"/><Relationship Id="rId16" Type="http://schemas.openxmlformats.org/officeDocument/2006/relationships/image" Target="../media/image18.wmf"/><Relationship Id="rId15" Type="http://schemas.openxmlformats.org/officeDocument/2006/relationships/oleObject" Target="../embeddings/oleObject5.bin"/><Relationship Id="rId14" Type="http://schemas.openxmlformats.org/officeDocument/2006/relationships/tags" Target="../tags/tag198.xml"/><Relationship Id="rId13" Type="http://schemas.openxmlformats.org/officeDocument/2006/relationships/image" Target="../media/image17.wmf"/><Relationship Id="rId12" Type="http://schemas.openxmlformats.org/officeDocument/2006/relationships/oleObject" Target="../embeddings/oleObject4.bin"/><Relationship Id="rId11" Type="http://schemas.openxmlformats.org/officeDocument/2006/relationships/tags" Target="../tags/tag197.xml"/><Relationship Id="rId10" Type="http://schemas.openxmlformats.org/officeDocument/2006/relationships/image" Target="../media/image16.wmf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image" Target="../media/image5.png"/><Relationship Id="rId4" Type="http://schemas.openxmlformats.org/officeDocument/2006/relationships/tags" Target="../tags/tag203.xml"/><Relationship Id="rId3" Type="http://schemas.openxmlformats.org/officeDocument/2006/relationships/image" Target="../media/image4.png"/><Relationship Id="rId2" Type="http://schemas.openxmlformats.org/officeDocument/2006/relationships/tags" Target="../tags/tag202.xml"/><Relationship Id="rId13" Type="http://schemas.openxmlformats.org/officeDocument/2006/relationships/vmlDrawing" Target="../drawings/vmlDrawing4.vml"/><Relationship Id="rId12" Type="http://schemas.openxmlformats.org/officeDocument/2006/relationships/slideLayout" Target="../slideLayouts/slideLayout19.xml"/><Relationship Id="rId11" Type="http://schemas.openxmlformats.org/officeDocument/2006/relationships/tags" Target="../tags/tag207.xml"/><Relationship Id="rId10" Type="http://schemas.openxmlformats.org/officeDocument/2006/relationships/image" Target="../media/image20.emf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image" Target="../media/image5.png"/><Relationship Id="rId4" Type="http://schemas.openxmlformats.org/officeDocument/2006/relationships/tags" Target="../tags/tag209.xml"/><Relationship Id="rId3" Type="http://schemas.openxmlformats.org/officeDocument/2006/relationships/image" Target="../media/image4.png"/><Relationship Id="rId2" Type="http://schemas.openxmlformats.org/officeDocument/2006/relationships/tags" Target="../tags/tag208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.bin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image" Target="../media/image5.png"/><Relationship Id="rId3" Type="http://schemas.openxmlformats.org/officeDocument/2006/relationships/tags" Target="../tags/tag213.xml"/><Relationship Id="rId2" Type="http://schemas.openxmlformats.org/officeDocument/2006/relationships/image" Target="../media/image4.png"/><Relationship Id="rId14" Type="http://schemas.openxmlformats.org/officeDocument/2006/relationships/vmlDrawing" Target="../drawings/vmlDrawing5.vml"/><Relationship Id="rId13" Type="http://schemas.openxmlformats.org/officeDocument/2006/relationships/slideLayout" Target="../slideLayouts/slideLayout19.xml"/><Relationship Id="rId12" Type="http://schemas.openxmlformats.org/officeDocument/2006/relationships/tags" Target="../tags/tag219.xml"/><Relationship Id="rId11" Type="http://schemas.openxmlformats.org/officeDocument/2006/relationships/tags" Target="../tags/tag218.xml"/><Relationship Id="rId10" Type="http://schemas.openxmlformats.org/officeDocument/2006/relationships/image" Target="../media/image21.emf"/><Relationship Id="rId1" Type="http://schemas.openxmlformats.org/officeDocument/2006/relationships/tags" Target="../tags/tag2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副标题 18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486025" y="4063834"/>
            <a:ext cx="4238625" cy="718600"/>
          </a:xfrm>
        </p:spPr>
        <p:txBody>
          <a:bodyPr>
            <a:normAutofit/>
          </a:bodyPr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5.2 同步时序电路的设计 (重点)</a:t>
            </a:r>
            <a:endParaRPr lang="en-US" altLang="zh-CN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495550" y="2404070"/>
            <a:ext cx="4238625" cy="1165622"/>
          </a:xfrm>
        </p:spPr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第5章  时序电路</a:t>
            </a:r>
            <a:endParaRPr lang="zh-CN" altLang="en-US" sz="27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3573" name="矩形 23572"/>
          <p:cNvSpPr/>
          <p:nvPr>
            <p:custDataLst>
              <p:tags r:id="rId5"/>
            </p:custDataLst>
          </p:nvPr>
        </p:nvSpPr>
        <p:spPr>
          <a:xfrm>
            <a:off x="1752600" y="4267200"/>
            <a:ext cx="4648200" cy="609600"/>
          </a:xfrm>
          <a:prstGeom prst="rect">
            <a:avLst/>
          </a:prstGeom>
          <a:solidFill>
            <a:srgbClr val="C0C0C0"/>
          </a:solidFill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572" name="矩形 23571"/>
          <p:cNvSpPr/>
          <p:nvPr>
            <p:custDataLst>
              <p:tags r:id="rId6"/>
            </p:custDataLst>
          </p:nvPr>
        </p:nvSpPr>
        <p:spPr>
          <a:xfrm>
            <a:off x="1752600" y="3505200"/>
            <a:ext cx="3962400" cy="60960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571" name="矩形 23570"/>
          <p:cNvSpPr/>
          <p:nvPr>
            <p:custDataLst>
              <p:tags r:id="rId7"/>
            </p:custDataLst>
          </p:nvPr>
        </p:nvSpPr>
        <p:spPr>
          <a:xfrm>
            <a:off x="1752600" y="2819400"/>
            <a:ext cx="3581400" cy="533400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554" name="标题 23553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计数器（例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3556" name="文本框 23555"/>
          <p:cNvSpPr txBox="1"/>
          <p:nvPr>
            <p:custDataLst>
              <p:tags r:id="rId8"/>
            </p:custDataLst>
          </p:nvPr>
        </p:nvSpPr>
        <p:spPr>
          <a:xfrm>
            <a:off x="1219200" y="2057400"/>
            <a:ext cx="2286000" cy="521970"/>
          </a:xfrm>
          <a:prstGeom prst="rect">
            <a:avLst/>
          </a:prstGeom>
          <a:solidFill>
            <a:schemeClr val="dk2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触发器选型</a:t>
            </a:r>
            <a:endParaRPr lang="zh-CN" altLang="en-US"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558" name="矩形 23557"/>
          <p:cNvSpPr/>
          <p:nvPr>
            <p:custDataLst>
              <p:tags r:id="rId9"/>
            </p:custDataLst>
          </p:nvPr>
        </p:nvSpPr>
        <p:spPr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3557" name="对象 23556"/>
          <p:cNvGraphicFramePr/>
          <p:nvPr/>
        </p:nvGraphicFramePr>
        <p:xfrm>
          <a:off x="1828800" y="2895600"/>
          <a:ext cx="175260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0" imgW="927100" imgH="241300" progId="Equation.DSMT4">
                  <p:embed/>
                </p:oleObj>
              </mc:Choice>
              <mc:Fallback>
                <p:oleObj name="" r:id="rId10" imgW="927100" imgH="241300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28800" y="2895600"/>
                        <a:ext cx="1752600" cy="452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0" name="矩形 23559"/>
          <p:cNvSpPr/>
          <p:nvPr>
            <p:custDataLst>
              <p:tags r:id="rId12"/>
            </p:custDataLst>
          </p:nvPr>
        </p:nvSpPr>
        <p:spPr>
          <a:xfrm>
            <a:off x="0" y="3295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3559" name="对象 23558"/>
          <p:cNvGraphicFramePr/>
          <p:nvPr/>
        </p:nvGraphicFramePr>
        <p:xfrm>
          <a:off x="3962400" y="2819400"/>
          <a:ext cx="11430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3" imgW="583565" imgH="266700" progId="Equation.DSMT4">
                  <p:embed/>
                </p:oleObj>
              </mc:Choice>
              <mc:Fallback>
                <p:oleObj name="" r:id="rId13" imgW="583565" imgH="2667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62400" y="2819400"/>
                        <a:ext cx="1143000" cy="523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2" name="矩形 23561"/>
          <p:cNvSpPr/>
          <p:nvPr>
            <p:custDataLst>
              <p:tags r:id="rId15"/>
            </p:custDataLst>
          </p:nvPr>
        </p:nvSpPr>
        <p:spPr>
          <a:xfrm>
            <a:off x="0" y="3295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3561" name="对象 23560"/>
          <p:cNvGraphicFramePr/>
          <p:nvPr/>
        </p:nvGraphicFramePr>
        <p:xfrm>
          <a:off x="1752600" y="3581400"/>
          <a:ext cx="14478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6" imgW="774065" imgH="266700" progId="Equation.DSMT4">
                  <p:embed/>
                </p:oleObj>
              </mc:Choice>
              <mc:Fallback>
                <p:oleObj name="" r:id="rId16" imgW="774065" imgH="266700" progId="Equation.DSMT4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752600" y="3581400"/>
                        <a:ext cx="1447800" cy="500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4" name="矩形 23563"/>
          <p:cNvSpPr/>
          <p:nvPr>
            <p:custDataLst>
              <p:tags r:id="rId18"/>
            </p:custDataLst>
          </p:nvPr>
        </p:nvSpPr>
        <p:spPr>
          <a:xfrm>
            <a:off x="0" y="3295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3563" name="对象 23562"/>
          <p:cNvGraphicFramePr/>
          <p:nvPr/>
        </p:nvGraphicFramePr>
        <p:xfrm>
          <a:off x="3962400" y="3581400"/>
          <a:ext cx="152717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9" imgW="875030" imgH="266065" progId="Equation.DSMT4">
                  <p:embed/>
                </p:oleObj>
              </mc:Choice>
              <mc:Fallback>
                <p:oleObj name="" r:id="rId19" imgW="875030" imgH="266065" progId="Equation.DSMT4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962400" y="3581400"/>
                        <a:ext cx="1527175" cy="461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6" name="矩形 23565"/>
          <p:cNvSpPr/>
          <p:nvPr>
            <p:custDataLst>
              <p:tags r:id="rId21"/>
            </p:custDataLst>
          </p:nvPr>
        </p:nvSpPr>
        <p:spPr>
          <a:xfrm>
            <a:off x="0" y="3295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3565" name="对象 23564"/>
          <p:cNvGraphicFramePr/>
          <p:nvPr/>
        </p:nvGraphicFramePr>
        <p:xfrm>
          <a:off x="1752600" y="4267200"/>
          <a:ext cx="28194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22" imgW="1320165" imgH="266700" progId="Equation.DSMT4">
                  <p:embed/>
                </p:oleObj>
              </mc:Choice>
              <mc:Fallback>
                <p:oleObj name="" r:id="rId22" imgW="1320165" imgH="266700" progId="Equation.DSMT4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752600" y="4267200"/>
                        <a:ext cx="2819400" cy="568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8" name="矩形 23567"/>
          <p:cNvSpPr/>
          <p:nvPr>
            <p:custDataLst>
              <p:tags r:id="rId24"/>
            </p:custDataLst>
          </p:nvPr>
        </p:nvSpPr>
        <p:spPr>
          <a:xfrm>
            <a:off x="0" y="3295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3567" name="对象 23566"/>
          <p:cNvGraphicFramePr/>
          <p:nvPr/>
        </p:nvGraphicFramePr>
        <p:xfrm>
          <a:off x="5105400" y="4343400"/>
          <a:ext cx="9906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25" imgW="571500" imgH="266700" progId="Equation.DSMT4">
                  <p:embed/>
                </p:oleObj>
              </mc:Choice>
              <mc:Fallback>
                <p:oleObj name="" r:id="rId25" imgW="571500" imgH="266700" progId="Equation.DSMT4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105400" y="4343400"/>
                        <a:ext cx="990600" cy="461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70" name="矩形 23569"/>
          <p:cNvSpPr/>
          <p:nvPr>
            <p:custDataLst>
              <p:tags r:id="rId27"/>
            </p:custDataLst>
          </p:nvPr>
        </p:nvSpPr>
        <p:spPr>
          <a:xfrm>
            <a:off x="0" y="3314700"/>
            <a:ext cx="9144000" cy="0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3569" name="对象 23568"/>
          <p:cNvGraphicFramePr/>
          <p:nvPr/>
        </p:nvGraphicFramePr>
        <p:xfrm>
          <a:off x="1752600" y="5105400"/>
          <a:ext cx="15240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28" imgW="723900" imgH="228600" progId="Equation.DSMT4">
                  <p:embed/>
                </p:oleObj>
              </mc:Choice>
              <mc:Fallback>
                <p:oleObj name="" r:id="rId28" imgW="723900" imgH="228600" progId="Equation.DSMT4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752600" y="5105400"/>
                        <a:ext cx="1524000" cy="481013"/>
                      </a:xfrm>
                      <a:prstGeom prst="rect">
                        <a:avLst/>
                      </a:prstGeom>
                      <a:solidFill>
                        <a:srgbClr val="99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4578" name="标题 24577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计数器（例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4579" name="文本占位符 24578"/>
          <p:cNvSpPr>
            <a:spLocks noGrp="1"/>
          </p:cNvSpPr>
          <p:nvPr>
            <p:ph type="body" idx="4294967295"/>
            <p:custDataLst>
              <p:tags r:id="rId5"/>
            </p:custDataLst>
          </p:nvPr>
        </p:nvSpPr>
        <p:spPr>
          <a:xfrm>
            <a:off x="1182688" y="2017713"/>
            <a:ext cx="2474912" cy="521970"/>
          </a:xfrm>
          <a:solidFill>
            <a:schemeClr val="dk2">
              <a:alpha val="100000"/>
            </a:schemeClr>
          </a:solidFill>
          <a:ln w="9525">
            <a:noFill/>
          </a:ln>
        </p:spPr>
        <p:txBody>
          <a:bodyPr vert="horz" wrap="square" lIns="91440" tIns="45720" rIns="91440" bIns="45720" anchor="t" anchorCtr="0">
            <a:sp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lvl="0" algn="l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检查自启动性</a:t>
            </a:r>
            <a:endParaRPr lang="zh-CN" altLang="en-US"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580" name="矩形 24579"/>
          <p:cNvSpPr/>
          <p:nvPr>
            <p:custDataLst>
              <p:tags r:id="rId6"/>
            </p:custDataLst>
          </p:nvPr>
        </p:nvSpPr>
        <p:spPr>
          <a:xfrm>
            <a:off x="1219200" y="3810000"/>
            <a:ext cx="3048000" cy="521970"/>
          </a:xfrm>
          <a:prstGeom prst="rect">
            <a:avLst/>
          </a:prstGeom>
          <a:solidFill>
            <a:schemeClr val="dk2"/>
          </a:solidFill>
          <a:ln w="9525">
            <a:noFill/>
          </a:ln>
        </p:spPr>
        <p:txBody>
          <a:bodyPr>
            <a:sp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逻辑电路图</a:t>
            </a:r>
            <a:r>
              <a:rPr lang="en-US" altLang="zh-CN" sz="2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略</a:t>
            </a:r>
            <a:r>
              <a:rPr lang="en-US" altLang="zh-CN" sz="2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2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581" name="文本框 24580"/>
          <p:cNvSpPr txBox="1"/>
          <p:nvPr>
            <p:custDataLst>
              <p:tags r:id="rId7"/>
            </p:custDataLst>
          </p:nvPr>
        </p:nvSpPr>
        <p:spPr>
          <a:xfrm>
            <a:off x="1295400" y="2743200"/>
            <a:ext cx="6477000" cy="9036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设初态为</a:t>
            </a:r>
            <a:r>
              <a:rPr lang="en-US" altLang="zh-CN" sz="2400" b="1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Q</a:t>
            </a:r>
            <a:r>
              <a:rPr lang="en-US" altLang="zh-CN" sz="2400" b="1" baseline="-250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3</a:t>
            </a:r>
            <a:r>
              <a:rPr lang="en-US" altLang="zh-CN" sz="2400" b="1" baseline="300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Q</a:t>
            </a:r>
            <a:r>
              <a:rPr lang="en-US" altLang="zh-CN" sz="2400" b="1" baseline="-250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baseline="300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Q</a:t>
            </a:r>
            <a:r>
              <a:rPr lang="en-US" altLang="zh-CN" sz="2400" b="1" baseline="-250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baseline="300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Q</a:t>
            </a:r>
            <a:r>
              <a:rPr lang="en-US" altLang="zh-CN" sz="2400" b="1" baseline="-250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 baseline="300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=1010,</a:t>
            </a: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则次态</a:t>
            </a:r>
            <a:r>
              <a:rPr lang="en-US" altLang="zh-CN" sz="2400" b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?</a:t>
            </a:r>
            <a:endParaRPr lang="en-US" altLang="zh-CN" sz="2400" b="1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计算得出</a:t>
            </a:r>
            <a:r>
              <a:rPr lang="en-US" altLang="zh-CN" sz="2400" b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:</a:t>
            </a: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次态为</a:t>
            </a:r>
            <a:r>
              <a:rPr lang="en-US" altLang="zh-CN" sz="2400" b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0101,</a:t>
            </a: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所以可自启动</a:t>
            </a:r>
            <a:endParaRPr lang="zh-CN" altLang="en-US" sz="2400" b="1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4582" name="文本框 24581"/>
          <p:cNvSpPr txBox="1"/>
          <p:nvPr>
            <p:custDataLst>
              <p:tags r:id="rId8"/>
            </p:custDataLst>
          </p:nvPr>
        </p:nvSpPr>
        <p:spPr>
          <a:xfrm>
            <a:off x="1600200" y="4495800"/>
            <a:ext cx="28194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charRg st="0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1">
                                            <p:txEl>
                                              <p:charRg st="0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charRg st="2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581">
                                            <p:txEl>
                                              <p:charRg st="27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5602" name="标题 25601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同步时序电路(同步加法器)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5603" name="文本占位符 25602"/>
          <p:cNvSpPr>
            <a:spLocks noGrp="1"/>
          </p:cNvSpPr>
          <p:nvPr>
            <p:ph type="body" idx="4294967295"/>
            <p:custDataLst>
              <p:tags r:id="rId5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例2 设计一个模为8</a:t>
            </a:r>
            <a:r>
              <a: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的二进制同步可逆计数器。</a:t>
            </a:r>
            <a:endParaRPr lang="zh-CN" altLang="en-US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5605" name="矩形 25604"/>
          <p:cNvSpPr/>
          <p:nvPr>
            <p:custDataLst>
              <p:tags r:id="rId6"/>
            </p:custDataLst>
          </p:nvPr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5604" name="对象 25603"/>
          <p:cNvGraphicFramePr/>
          <p:nvPr>
            <p:custDataLst>
              <p:tags r:id="rId7"/>
            </p:custDataLst>
          </p:nvPr>
        </p:nvGraphicFramePr>
        <p:xfrm>
          <a:off x="2017713" y="3465513"/>
          <a:ext cx="5453062" cy="17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8" imgW="3396615" imgH="1105535" progId="Visio.Drawing.11">
                  <p:embed/>
                </p:oleObj>
              </mc:Choice>
              <mc:Fallback>
                <p:oleObj name="" r:id="rId8" imgW="3396615" imgH="1105535" progId="Visio.Drawing.11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17713" y="3465513"/>
                        <a:ext cx="5453062" cy="1763712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文本框 25605"/>
          <p:cNvSpPr txBox="1"/>
          <p:nvPr>
            <p:custDataLst>
              <p:tags r:id="rId10"/>
            </p:custDataLst>
          </p:nvPr>
        </p:nvSpPr>
        <p:spPr>
          <a:xfrm>
            <a:off x="1143000" y="2667000"/>
            <a:ext cx="2286000" cy="521970"/>
          </a:xfrm>
          <a:prstGeom prst="rect">
            <a:avLst/>
          </a:prstGeom>
          <a:solidFill>
            <a:schemeClr val="dk2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状态转换图</a:t>
            </a:r>
            <a:endParaRPr lang="zh-CN" altLang="en-US"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607" name="文本框 25606"/>
          <p:cNvSpPr txBox="1"/>
          <p:nvPr>
            <p:custDataLst>
              <p:tags r:id="rId11"/>
            </p:custDataLst>
          </p:nvPr>
        </p:nvSpPr>
        <p:spPr>
          <a:xfrm>
            <a:off x="990600" y="5638800"/>
            <a:ext cx="3810000" cy="521970"/>
          </a:xfrm>
          <a:prstGeom prst="rect">
            <a:avLst/>
          </a:prstGeom>
          <a:solidFill>
            <a:schemeClr val="dk2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真值表及卡诺图（略）</a:t>
            </a:r>
            <a:endParaRPr lang="zh-CN" altLang="en-US"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 bldLvl="0" animBg="1"/>
      <p:bldP spid="25607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6641" name="矩形 26640"/>
          <p:cNvSpPr/>
          <p:nvPr>
            <p:custDataLst>
              <p:tags r:id="rId5"/>
            </p:custDataLst>
          </p:nvPr>
        </p:nvSpPr>
        <p:spPr>
          <a:xfrm>
            <a:off x="1676400" y="4800600"/>
            <a:ext cx="2286000" cy="609600"/>
          </a:xfrm>
          <a:prstGeom prst="rect">
            <a:avLst/>
          </a:prstGeom>
          <a:solidFill>
            <a:srgbClr val="C0C0C0"/>
          </a:solidFill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638" name="矩形 26637"/>
          <p:cNvSpPr/>
          <p:nvPr>
            <p:custDataLst>
              <p:tags r:id="rId6"/>
            </p:custDataLst>
          </p:nvPr>
        </p:nvSpPr>
        <p:spPr>
          <a:xfrm>
            <a:off x="1676400" y="3962400"/>
            <a:ext cx="3200400" cy="60960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634" name="矩形 26633"/>
          <p:cNvSpPr/>
          <p:nvPr>
            <p:custDataLst>
              <p:tags r:id="rId7"/>
            </p:custDataLst>
          </p:nvPr>
        </p:nvSpPr>
        <p:spPr>
          <a:xfrm>
            <a:off x="1676400" y="2895600"/>
            <a:ext cx="4648200" cy="685800"/>
          </a:xfrm>
          <a:prstGeom prst="rect">
            <a:avLst/>
          </a:prstGeom>
          <a:solidFill>
            <a:srgbClr val="FFCCFF"/>
          </a:solidFill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626" name="标题 26625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计数器（例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6629" name="文本框 26628"/>
          <p:cNvSpPr txBox="1"/>
          <p:nvPr>
            <p:custDataLst>
              <p:tags r:id="rId8"/>
            </p:custDataLst>
          </p:nvPr>
        </p:nvSpPr>
        <p:spPr>
          <a:xfrm>
            <a:off x="1219200" y="2057400"/>
            <a:ext cx="2286000" cy="521970"/>
          </a:xfrm>
          <a:prstGeom prst="rect">
            <a:avLst/>
          </a:prstGeom>
          <a:solidFill>
            <a:schemeClr val="dk2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触发器选型</a:t>
            </a:r>
            <a:endParaRPr lang="zh-CN" altLang="en-US"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631" name="矩形 26630"/>
          <p:cNvSpPr/>
          <p:nvPr>
            <p:custDataLst>
              <p:tags r:id="rId9"/>
            </p:custDataLst>
          </p:nvPr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633" name="矩形 26632"/>
          <p:cNvSpPr/>
          <p:nvPr>
            <p:custDataLst>
              <p:tags r:id="rId10"/>
            </p:custDataLst>
          </p:nvPr>
        </p:nvSpPr>
        <p:spPr>
          <a:xfrm>
            <a:off x="0" y="3295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6632" name="对象 26631"/>
          <p:cNvGraphicFramePr/>
          <p:nvPr/>
        </p:nvGraphicFramePr>
        <p:xfrm>
          <a:off x="1676400" y="2971800"/>
          <a:ext cx="45021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1" imgW="2016760" imgH="266065" progId="Equation.DSMT4">
                  <p:embed/>
                </p:oleObj>
              </mc:Choice>
              <mc:Fallback>
                <p:oleObj name="" r:id="rId11" imgW="2016760" imgH="266065" progId="Equation.DSMT4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76400" y="2971800"/>
                        <a:ext cx="4502150" cy="593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6" name="矩形 26635"/>
          <p:cNvSpPr/>
          <p:nvPr>
            <p:custDataLst>
              <p:tags r:id="rId13"/>
            </p:custDataLst>
          </p:nvPr>
        </p:nvSpPr>
        <p:spPr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6635" name="对象 26634"/>
          <p:cNvGraphicFramePr/>
          <p:nvPr/>
        </p:nvGraphicFramePr>
        <p:xfrm>
          <a:off x="1724025" y="3962400"/>
          <a:ext cx="280352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4" imgW="1116965" imgH="241300" progId="Equation.DSMT4">
                  <p:embed/>
                </p:oleObj>
              </mc:Choice>
              <mc:Fallback>
                <p:oleObj name="" r:id="rId14" imgW="1116965" imgH="241300" progId="Equation.DSMT4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24025" y="3962400"/>
                        <a:ext cx="2803525" cy="600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7" name="文本框 26636"/>
          <p:cNvSpPr txBox="1"/>
          <p:nvPr>
            <p:custDataLst>
              <p:tags r:id="rId16"/>
            </p:custDataLst>
          </p:nvPr>
        </p:nvSpPr>
        <p:spPr>
          <a:xfrm>
            <a:off x="3505200" y="3962400"/>
            <a:ext cx="457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⊙</a:t>
            </a:r>
            <a:endParaRPr lang="en-US" altLang="zh-CN" sz="3200" b="1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640" name="矩形 26639"/>
          <p:cNvSpPr/>
          <p:nvPr>
            <p:custDataLst>
              <p:tags r:id="rId17"/>
            </p:custDataLst>
          </p:nvPr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6639" name="对象 26638"/>
          <p:cNvGraphicFramePr/>
          <p:nvPr/>
        </p:nvGraphicFramePr>
        <p:xfrm>
          <a:off x="1752600" y="4876800"/>
          <a:ext cx="16764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8" imgW="685800" imgH="228600" progId="Equation.DSMT4">
                  <p:embed/>
                </p:oleObj>
              </mc:Choice>
              <mc:Fallback>
                <p:oleObj name="" r:id="rId18" imgW="685800" imgH="228600" progId="Equation.DSMT4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752600" y="4876800"/>
                        <a:ext cx="1676400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3" name="矩形 26642"/>
          <p:cNvSpPr/>
          <p:nvPr>
            <p:custDataLst>
              <p:tags r:id="rId20"/>
            </p:custDataLst>
          </p:nvPr>
        </p:nvSpPr>
        <p:spPr>
          <a:xfrm>
            <a:off x="0" y="3295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6642" name="对象 26641"/>
          <p:cNvGraphicFramePr/>
          <p:nvPr/>
        </p:nvGraphicFramePr>
        <p:xfrm>
          <a:off x="1600200" y="5715000"/>
          <a:ext cx="41910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21" imgW="2080260" imgH="266065" progId="Equation.DSMT4">
                  <p:embed/>
                </p:oleObj>
              </mc:Choice>
              <mc:Fallback>
                <p:oleObj name="" r:id="rId21" imgW="2080260" imgH="266065" progId="Equation.DSMT4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600200" y="5715000"/>
                        <a:ext cx="4191000" cy="538163"/>
                      </a:xfrm>
                      <a:prstGeom prst="rect">
                        <a:avLst/>
                      </a:prstGeom>
                      <a:solidFill>
                        <a:srgbClr val="99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0483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/>
            <a:r>
              <a:rPr lang="zh-CN" altLang="en-US" sz="200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序列检测器</a:t>
            </a:r>
            <a:endParaRPr lang="zh-CN" altLang="en-US" sz="2000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algn="l" defTabSz="914400" eaLnBrk="1" hangingPunct="1"/>
            <a:r>
              <a:rPr lang="zh-CN" altLang="en-US" sz="175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用于检测由0、1符号组成的信息</a:t>
            </a:r>
            <a:endParaRPr lang="zh-CN" altLang="en-US" sz="1750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algn="l" defTabSz="914400" eaLnBrk="1" hangingPunct="1"/>
            <a:r>
              <a:rPr lang="zh-CN" altLang="en-US" sz="175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75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75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整个电路只有1个输入端和1个输出端，输入端输入该序列，而输出端输出检测的结果。 </a:t>
            </a:r>
            <a:endParaRPr lang="zh-CN" altLang="en-US" sz="1750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/>
            <a:r>
              <a:rPr lang="zh-CN" altLang="en-US" sz="200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例2     设计一个101序列检测器，要求当出现不重叠的101时，输出为1，否则为0。</a:t>
            </a:r>
            <a:endParaRPr lang="zh-CN" altLang="en-US" sz="2000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6387" name="Rectangle 4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</a:pP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同步时序电路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(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序列检测器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)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16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charRg st="16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35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charRg st="35" end="8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81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charRg st="81" end="1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5123" name="Rectangle 4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</a:pP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同步时序电路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(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序列检测器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)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5124" name="Rectangle 3"/>
          <p:cNvSpPr>
            <a:spLocks noGrp="1"/>
          </p:cNvSpPr>
          <p:nvPr>
            <p:ph type="body" sz="half" idx="4294967295"/>
            <p:custDataLst>
              <p:tags r:id="rId6"/>
            </p:custDataLst>
          </p:nvPr>
        </p:nvSpPr>
        <p:spPr>
          <a:xfrm>
            <a:off x="1182688" y="2017713"/>
            <a:ext cx="7123112" cy="573087"/>
          </a:xfrm>
          <a:solidFill>
            <a:schemeClr val="dk2">
              <a:alpha val="100000"/>
            </a:schemeClr>
          </a:solidFill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90000"/>
              </a:lnSpc>
              <a:buNone/>
            </a:pPr>
            <a:r>
              <a:rPr lang="zh-CN" altLang="en-US" sz="2400" b="1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根据逻辑要求给出状态转换图</a:t>
            </a:r>
            <a:endParaRPr lang="zh-CN" altLang="en-US" sz="2400" b="1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125" name="Rectangle 6"/>
          <p:cNvSpPr/>
          <p:nvPr>
            <p:custDataLst>
              <p:tags r:id="rId7"/>
            </p:custDataLst>
          </p:nvPr>
        </p:nvSpPr>
        <p:spPr>
          <a:xfrm>
            <a:off x="0" y="2611438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122" name="Object 10"/>
          <p:cNvGraphicFramePr/>
          <p:nvPr>
            <p:ph sz="half" idx="4294967295"/>
            <p:custDataLst>
              <p:tags r:id="rId8"/>
            </p:custDataLst>
          </p:nvPr>
        </p:nvGraphicFramePr>
        <p:xfrm>
          <a:off x="3276600" y="2819400"/>
          <a:ext cx="3429000" cy="313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9" imgW="1633855" imgH="1498600" progId="Visio.Drawing.11">
                  <p:embed/>
                </p:oleObj>
              </mc:Choice>
              <mc:Fallback>
                <p:oleObj name="" r:id="rId9" imgW="1633855" imgH="1498600" progId="Visio.Drawing.11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76600" y="2819400"/>
                        <a:ext cx="3429000" cy="313245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7410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3005" y="2018030"/>
            <a:ext cx="2439670" cy="496570"/>
          </a:xfrm>
          <a:solidFill>
            <a:schemeClr val="dk2">
              <a:alpha val="100000"/>
            </a:schemeClr>
          </a:solidFill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90000"/>
              </a:lnSpc>
              <a:buNone/>
            </a:pPr>
            <a:r>
              <a:rPr lang="zh-CN" altLang="en-US" sz="2800" b="1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状态化简</a:t>
            </a:r>
            <a:endParaRPr lang="zh-CN" altLang="en-US" sz="2800" b="1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411" name="Rectangle 4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</a:pP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同步时序电路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(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序列检测器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)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2533" name="Text Box 5"/>
          <p:cNvSpPr txBox="1"/>
          <p:nvPr>
            <p:custDataLst>
              <p:tags r:id="rId7"/>
            </p:custDataLst>
          </p:nvPr>
        </p:nvSpPr>
        <p:spPr>
          <a:xfrm>
            <a:off x="1143000" y="2667000"/>
            <a:ext cx="7391400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分析状态转换图是否有多余的状态，为了找出多余的状态。</a:t>
            </a:r>
            <a:endParaRPr lang="zh-CN" altLang="en-US"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534" name="Text Box 6"/>
          <p:cNvSpPr txBox="1"/>
          <p:nvPr/>
        </p:nvSpPr>
        <p:spPr>
          <a:xfrm>
            <a:off x="1143000" y="3962400"/>
            <a:ext cx="7239000" cy="20300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等价状态：两个状态当输入相同输出相同，且次态也相同，那么这两个状态就叫等价状态。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显然，</a:t>
            </a:r>
            <a:r>
              <a:rPr lang="en-US" altLang="zh-CN" sz="2800" b="1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2800" b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800" b="1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2800" b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就是等价状态。 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225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6147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</a:pP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同步时序电路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(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序列检测器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)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6148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2688" y="2017713"/>
            <a:ext cx="1712912" cy="573087"/>
          </a:xfrm>
          <a:solidFill>
            <a:schemeClr val="dk2">
              <a:alpha val="100000"/>
            </a:schemeClr>
          </a:solidFill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90000"/>
              </a:lnSpc>
              <a:buNone/>
            </a:pPr>
            <a:r>
              <a:rPr lang="zh-CN" altLang="en-US" sz="2800" b="1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状态化简</a:t>
            </a:r>
            <a:endParaRPr lang="zh-CN" altLang="en-US" sz="2800" b="1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149" name="Rectangle 5"/>
          <p:cNvSpPr/>
          <p:nvPr>
            <p:custDataLst>
              <p:tags r:id="rId7"/>
            </p:custDataLst>
          </p:nvPr>
        </p:nvSpPr>
        <p:spPr>
          <a:xfrm>
            <a:off x="0" y="2611438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146" name="Object 4"/>
          <p:cNvGraphicFramePr/>
          <p:nvPr>
            <p:custDataLst>
              <p:tags r:id="rId8"/>
            </p:custDataLst>
          </p:nvPr>
        </p:nvGraphicFramePr>
        <p:xfrm>
          <a:off x="304800" y="2743200"/>
          <a:ext cx="8382000" cy="359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9" imgW="3750945" imgH="1617345" progId="Visio.Drawing.11">
                  <p:embed/>
                </p:oleObj>
              </mc:Choice>
              <mc:Fallback>
                <p:oleObj name="" r:id="rId9" imgW="3750945" imgH="1617345" progId="Visio.Drawing.11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4800" y="2743200"/>
                        <a:ext cx="8382000" cy="359568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8434" name="Rectangle 2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2688" y="2017713"/>
            <a:ext cx="1712912" cy="496887"/>
          </a:xfrm>
          <a:solidFill>
            <a:schemeClr val="dk2">
              <a:alpha val="100000"/>
            </a:schemeClr>
          </a:solidFill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90000"/>
              </a:lnSpc>
              <a:buNone/>
            </a:pPr>
            <a:r>
              <a:rPr lang="zh-CN" altLang="en-US" sz="2800" b="1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状态编码</a:t>
            </a:r>
            <a:endParaRPr lang="zh-CN" altLang="en-US" sz="2800" b="1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435" name="Rectangle 3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</a:pP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同步时序电路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(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序列检测器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)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4580" name="Text Box 4"/>
          <p:cNvSpPr txBox="1"/>
          <p:nvPr>
            <p:custDataLst>
              <p:tags r:id="rId7"/>
            </p:custDataLst>
          </p:nvPr>
        </p:nvSpPr>
        <p:spPr>
          <a:xfrm>
            <a:off x="1066800" y="2667000"/>
            <a:ext cx="7391400" cy="18148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本题中有</a:t>
            </a:r>
            <a:r>
              <a:rPr lang="en-US" altLang="zh-CN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个状态，则给状态编码时就要用</a:t>
            </a:r>
            <a:r>
              <a:rPr lang="en-US" altLang="zh-CN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两位代码给</a:t>
            </a:r>
            <a:r>
              <a:rPr lang="en-US" altLang="zh-CN" sz="2800" b="1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2800" b="1" baseline="-25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</a:t>
            </a:r>
            <a:r>
              <a:rPr lang="en-US" altLang="zh-CN" sz="2800" b="1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2800" b="1" baseline="-25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。两位的</a:t>
            </a:r>
            <a:r>
              <a:rPr lang="en-US" altLang="zh-CN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代码有</a:t>
            </a:r>
            <a:r>
              <a:rPr lang="en-US" altLang="zh-CN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四个。到底用哪一个来表示</a:t>
            </a:r>
            <a:r>
              <a:rPr lang="en-US" altLang="zh-CN" sz="2800" b="1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2800" b="1" baseline="-25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</a:t>
            </a:r>
            <a:r>
              <a:rPr lang="en-US" altLang="zh-CN" sz="2800" b="1" i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2800" b="1" baseline="-250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呢？</a:t>
            </a:r>
            <a:endParaRPr lang="zh-CN" altLang="en-US"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5692" name="Rectangle 92"/>
          <p:cNvSpPr/>
          <p:nvPr>
            <p:custDataLst>
              <p:tags r:id="rId6"/>
            </p:custDataLst>
          </p:nvPr>
        </p:nvSpPr>
        <p:spPr>
          <a:xfrm>
            <a:off x="1524000" y="3733800"/>
            <a:ext cx="7543800" cy="2438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691" name="Rectangle 91"/>
          <p:cNvSpPr/>
          <p:nvPr>
            <p:custDataLst>
              <p:tags r:id="rId7"/>
            </p:custDataLst>
          </p:nvPr>
        </p:nvSpPr>
        <p:spPr>
          <a:xfrm>
            <a:off x="1524000" y="2438400"/>
            <a:ext cx="7543800" cy="1295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60" name="Rectangle 2"/>
          <p:cNvSpPr>
            <a:spLocks noGrp="1"/>
          </p:cNvSpPr>
          <p:nvPr>
            <p:ph idx="4294967295"/>
            <p:custDataLst>
              <p:tags r:id="rId8"/>
            </p:custDataLst>
          </p:nvPr>
        </p:nvSpPr>
        <p:spPr>
          <a:xfrm>
            <a:off x="1143000" y="1905000"/>
            <a:ext cx="2663825" cy="497205"/>
          </a:xfrm>
          <a:solidFill>
            <a:schemeClr val="dk2">
              <a:alpha val="100000"/>
            </a:schemeClr>
          </a:solidFill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90000"/>
              </a:lnSpc>
              <a:buNone/>
            </a:pPr>
            <a:r>
              <a:rPr lang="zh-CN" altLang="en-US" sz="2800" b="1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状态编码规则</a:t>
            </a:r>
            <a:endParaRPr lang="zh-CN" altLang="en-US" sz="2800" b="1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461" name="Rectangle 3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</a:pP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同步时序电路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(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序列检测器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)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5604" name="Text Box 4"/>
          <p:cNvSpPr txBox="1"/>
          <p:nvPr>
            <p:custDataLst>
              <p:tags r:id="rId9"/>
            </p:custDataLst>
          </p:nvPr>
        </p:nvSpPr>
        <p:spPr>
          <a:xfrm>
            <a:off x="1524000" y="2438400"/>
            <a:ext cx="73914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若在相同输入条件下两个状态</a:t>
            </a:r>
            <a:r>
              <a:rPr lang="en-US" altLang="zh-CN" sz="2400" b="1" i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2400" b="1" baseline="-250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400" b="1" i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2400" b="1" baseline="-250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</a:t>
            </a:r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且它们的次态都是</a:t>
            </a:r>
            <a:r>
              <a:rPr lang="en-US" altLang="zh-CN" sz="2400" b="1" i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2400" b="1" baseline="-250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，则给</a:t>
            </a:r>
            <a:r>
              <a:rPr lang="en-US" altLang="zh-CN" sz="2400" b="1" i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2400" b="1" baseline="-250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400" b="1" i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2400" b="1" baseline="-250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</a:t>
            </a:r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以相邻的代码（卡诺图上的相邻）</a:t>
            </a:r>
            <a:r>
              <a:rPr lang="zh-CN" altLang="en-US" sz="2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605" name="Text Box 5"/>
          <p:cNvSpPr txBox="1"/>
          <p:nvPr>
            <p:custDataLst>
              <p:tags r:id="rId10"/>
            </p:custDataLst>
          </p:nvPr>
        </p:nvSpPr>
        <p:spPr>
          <a:xfrm>
            <a:off x="1676400" y="3822700"/>
            <a:ext cx="72390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  <a:buSzPct val="60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若在不同输入条件下</a:t>
            </a:r>
            <a:r>
              <a:rPr lang="en-US" altLang="zh-CN" sz="2400" b="1" i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2400" b="1" baseline="-250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的次态是</a:t>
            </a:r>
            <a:r>
              <a:rPr lang="en-US" altLang="zh-CN" sz="2400" b="1" i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2400" b="1" baseline="-250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lang="en-US" altLang="zh-CN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400" b="1" i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2400" b="1" baseline="-250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</a:t>
            </a:r>
            <a:r>
              <a:rPr lang="en-US" altLang="zh-CN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，则给</a:t>
            </a:r>
            <a:r>
              <a:rPr lang="en-US" altLang="zh-CN" sz="2400" b="1" i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2400" b="1" baseline="-250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400" b="1" i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2400" b="1" baseline="-250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</a:t>
            </a:r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以相邻的代码 </a:t>
            </a:r>
            <a:endParaRPr lang="zh-CN" altLang="en-US" sz="24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464" name="Rectangle 11"/>
          <p:cNvSpPr/>
          <p:nvPr>
            <p:custDataLst>
              <p:tags r:id="rId11"/>
            </p:custDataLst>
          </p:nvPr>
        </p:nvSpPr>
        <p:spPr>
          <a:xfrm>
            <a:off x="0" y="23939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65" name="Rectangle 13"/>
          <p:cNvSpPr/>
          <p:nvPr>
            <p:custDataLst>
              <p:tags r:id="rId12"/>
            </p:custDataLst>
          </p:nvPr>
        </p:nvSpPr>
        <p:spPr>
          <a:xfrm>
            <a:off x="0" y="23939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66" name="Rectangle 16"/>
          <p:cNvSpPr/>
          <p:nvPr>
            <p:custDataLst>
              <p:tags r:id="rId13"/>
            </p:custDataLst>
          </p:nvPr>
        </p:nvSpPr>
        <p:spPr>
          <a:xfrm>
            <a:off x="0" y="23939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67" name="Rectangle 19"/>
          <p:cNvSpPr/>
          <p:nvPr>
            <p:custDataLst>
              <p:tags r:id="rId14"/>
            </p:custDataLst>
          </p:nvPr>
        </p:nvSpPr>
        <p:spPr>
          <a:xfrm>
            <a:off x="0" y="23939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 Box 5"/>
          <p:cNvSpPr txBox="1"/>
          <p:nvPr>
            <p:custDataLst>
              <p:tags r:id="rId15"/>
            </p:custDataLst>
          </p:nvPr>
        </p:nvSpPr>
        <p:spPr>
          <a:xfrm>
            <a:off x="1600200" y="4965700"/>
            <a:ext cx="72390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  <a:buSzPct val="60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若在每一种可能的输入条件下，</a:t>
            </a:r>
            <a:r>
              <a:rPr lang="en-US" altLang="zh-CN" sz="2400" b="1" i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</a:t>
            </a:r>
            <a:r>
              <a:rPr lang="en-US" altLang="zh-CN" sz="2400" b="1" baseline="-250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lang="en-US" altLang="zh-CN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400" b="1" i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2400" b="1" baseline="-250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</a:t>
            </a:r>
            <a:r>
              <a:rPr lang="en-US" altLang="zh-CN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的输出完全相同，，则给以相邻的代码 </a:t>
            </a:r>
            <a:endParaRPr lang="zh-CN" altLang="en-US" sz="24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4" name="直接连接符 33"/>
          <p:cNvCxnSpPr>
            <a:stCxn id="25692" idx="1"/>
          </p:cNvCxnSpPr>
          <p:nvPr>
            <p:custDataLst>
              <p:tags r:id="rId16"/>
            </p:custDataLst>
          </p:nvPr>
        </p:nvCxnSpPr>
        <p:spPr>
          <a:xfrm>
            <a:off x="1524000" y="4953000"/>
            <a:ext cx="914400" cy="9144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5692" idx="1"/>
            <a:endCxn id="25692" idx="3"/>
          </p:cNvCxnSpPr>
          <p:nvPr>
            <p:custDataLst>
              <p:tags r:id="rId17"/>
            </p:custDataLst>
          </p:nvPr>
        </p:nvCxnSpPr>
        <p:spPr>
          <a:xfrm rot="10800000" flipH="1">
            <a:off x="1524000" y="4953000"/>
            <a:ext cx="7543800" cy="1588"/>
          </a:xfrm>
          <a:prstGeom prst="line">
            <a:avLst/>
          </a:prstGeom>
          <a:ln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>
            <p:custDataLst>
              <p:tags r:id="rId18"/>
            </p:custDataLst>
          </p:nvPr>
        </p:nvCxnSpPr>
        <p:spPr>
          <a:xfrm rot="5400000">
            <a:off x="-456406" y="4342606"/>
            <a:ext cx="3505200" cy="1588"/>
          </a:xfrm>
          <a:prstGeom prst="straightConnector1">
            <a:avLst/>
          </a:prstGeom>
          <a:ln w="34925">
            <a:solidFill>
              <a:schemeClr val="dk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>
            <p:custDataLst>
              <p:tags r:id="rId19"/>
            </p:custDataLst>
          </p:nvPr>
        </p:nvSpPr>
        <p:spPr>
          <a:xfrm>
            <a:off x="152400" y="2932113"/>
            <a:ext cx="762000" cy="255333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kern="1200" cap="none" spc="0" normalizeH="0" baseline="0" noProof="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优</a:t>
            </a:r>
            <a:endParaRPr kumimoji="0" lang="en-US" altLang="zh-CN" sz="3200" kern="1200" cap="none" spc="0" normalizeH="0" baseline="0" noProof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en-US" altLang="zh-CN" sz="3200" kern="1200" cap="none" spc="0" normalizeH="0" baseline="0" noProof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kern="1200" cap="none" spc="0" normalizeH="0" baseline="0" noProof="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先</a:t>
            </a:r>
            <a:endParaRPr kumimoji="0" lang="en-US" altLang="zh-CN" sz="3200" kern="1200" cap="none" spc="0" normalizeH="0" baseline="0" noProof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en-US" altLang="zh-CN" sz="3200" kern="1200" cap="none" spc="0" normalizeH="0" baseline="0" noProof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kern="1200" cap="none" spc="0" normalizeH="0" baseline="0" noProof="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级</a:t>
            </a:r>
            <a:endParaRPr kumimoji="0" lang="zh-CN" altLang="en-US" sz="3200" kern="1200" cap="none" spc="0" normalizeH="0" baseline="0" noProof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2" name="TextBox 41"/>
          <p:cNvSpPr txBox="1"/>
          <p:nvPr>
            <p:custDataLst>
              <p:tags r:id="rId20"/>
            </p:custDataLst>
          </p:nvPr>
        </p:nvSpPr>
        <p:spPr>
          <a:xfrm>
            <a:off x="762000" y="2514600"/>
            <a:ext cx="381000" cy="3987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000" kern="1200" cap="none" spc="0" normalizeH="0" baseline="0" noProof="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高</a:t>
            </a:r>
            <a:endParaRPr kumimoji="0" lang="zh-CN" altLang="en-US" sz="2000" kern="1200" cap="none" spc="0" normalizeH="0" baseline="0" noProof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TextBox 42"/>
          <p:cNvSpPr txBox="1"/>
          <p:nvPr>
            <p:custDataLst>
              <p:tags r:id="rId21"/>
            </p:custDataLst>
          </p:nvPr>
        </p:nvSpPr>
        <p:spPr>
          <a:xfrm>
            <a:off x="685800" y="5638800"/>
            <a:ext cx="457200" cy="3987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000" kern="1200" cap="none" spc="0" normalizeH="0" baseline="0" noProof="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低</a:t>
            </a:r>
            <a:endParaRPr kumimoji="0" lang="zh-CN" altLang="en-US" sz="2000" kern="1200" cap="none" spc="0" normalizeH="0" baseline="0" noProof="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custDataLst>
      <p:tags r:id="rId2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5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5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92" grpId="0" bldLvl="0" animBg="1"/>
      <p:bldP spid="25691" grpId="0" bldLvl="0" animBg="1"/>
      <p:bldP spid="25604" grpId="0"/>
      <p:bldP spid="25605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3314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</a:pP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同步时序电路的设计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/>
            <a:r>
              <a:rPr lang="zh-CN" altLang="en-US" sz="2800" kern="1200" dirty="0">
                <a:solidFill>
                  <a:schemeClr val="dk1"/>
                </a:solidFill>
                <a:sym typeface="+mn-ea"/>
              </a:rPr>
              <a:t>同步时序电路设计的步骤</a:t>
            </a:r>
            <a:endParaRPr lang="zh-CN" altLang="en-US" sz="2800" kern="1200" dirty="0">
              <a:solidFill>
                <a:schemeClr val="dk1"/>
              </a:solidFill>
              <a:sym typeface="+mn-ea"/>
            </a:endParaRPr>
          </a:p>
          <a:p>
            <a:pPr lvl="2" algn="l" defTabSz="914400" eaLnBrk="1" hangingPunct="1">
              <a:buChar char="l"/>
            </a:pPr>
            <a:r>
              <a:rPr lang="zh-CN" altLang="en-US" b="1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逻辑抽象</a:t>
            </a:r>
            <a:endParaRPr lang="zh-CN" altLang="en-US" b="1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lvl="2" algn="l" defTabSz="914400" eaLnBrk="1" hangingPunct="1">
              <a:buChar char="l"/>
            </a:pPr>
            <a:r>
              <a:rPr lang="zh-CN" altLang="en-US" b="1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状态化简</a:t>
            </a:r>
            <a:endParaRPr lang="zh-CN" altLang="en-US" b="1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lvl="2" algn="l" defTabSz="914400" eaLnBrk="1" hangingPunct="1">
              <a:buChar char="l"/>
            </a:pPr>
            <a:r>
              <a:rPr lang="zh-CN" altLang="en-US" b="1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状态分配</a:t>
            </a:r>
            <a:endParaRPr lang="zh-CN" altLang="en-US" b="1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lvl="2" algn="l" defTabSz="914400" eaLnBrk="1" hangingPunct="1">
              <a:buChar char="l"/>
            </a:pPr>
            <a:r>
              <a:rPr lang="zh-CN" altLang="en-US" b="1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选定触发器</a:t>
            </a:r>
            <a:endParaRPr lang="zh-CN" altLang="en-US" b="1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lvl="2" algn="l" defTabSz="914400" eaLnBrk="1" hangingPunct="1">
              <a:buChar char="l"/>
            </a:pPr>
            <a:r>
              <a:rPr lang="zh-CN" altLang="en-US" b="1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逻辑电路图</a:t>
            </a:r>
            <a:endParaRPr lang="zh-CN" altLang="en-US" b="1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lvl="2" algn="l" defTabSz="914400" eaLnBrk="1" hangingPunct="1">
              <a:buChar char="l"/>
            </a:pPr>
            <a:r>
              <a:rPr lang="zh-CN" altLang="en-US" b="1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检查能否自启动</a:t>
            </a:r>
            <a:endParaRPr lang="zh-CN" altLang="en-US" b="1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charRg st="12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charRg st="12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charRg st="17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339">
                                            <p:txEl>
                                              <p:charRg st="17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charRg st="22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339">
                                            <p:txEl>
                                              <p:charRg st="22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charRg st="27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339">
                                            <p:txEl>
                                              <p:charRg st="27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charRg st="33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339">
                                            <p:txEl>
                                              <p:charRg st="33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charRg st="39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39">
                                            <p:txEl>
                                              <p:charRg st="39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graphicFrame>
        <p:nvGraphicFramePr>
          <p:cNvPr id="4" name="Group 90"/>
          <p:cNvGraphicFramePr>
            <a:graphicFrameLocks noGrp="1"/>
          </p:cNvGraphicFramePr>
          <p:nvPr>
            <p:custDataLst>
              <p:tags r:id="rId6"/>
            </p:custDataLst>
          </p:nvPr>
        </p:nvGraphicFramePr>
        <p:xfrm>
          <a:off x="6172200" y="2667000"/>
          <a:ext cx="1447800" cy="1668463"/>
        </p:xfrm>
        <a:graphic>
          <a:graphicData uri="http://schemas.openxmlformats.org/drawingml/2006/table">
            <a:tbl>
              <a:tblPr/>
              <a:tblGrid>
                <a:gridCol w="446088"/>
                <a:gridCol w="1001712"/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en-US" altLang="zh-CN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   Q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414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1  0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5" name="Text Box 87"/>
          <p:cNvSpPr txBox="1"/>
          <p:nvPr>
            <p:custDataLst>
              <p:tags r:id="rId7"/>
            </p:custDataLst>
          </p:nvPr>
        </p:nvSpPr>
        <p:spPr>
          <a:xfrm>
            <a:off x="1143000" y="2906713"/>
            <a:ext cx="4419600" cy="9036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  <a:buSzPct val="60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本例：</a:t>
            </a:r>
            <a:r>
              <a:rPr lang="en-US" altLang="zh-CN" sz="24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S0</a:t>
            </a: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S2</a:t>
            </a: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的次态都是</a:t>
            </a:r>
            <a:r>
              <a:rPr lang="en-US" altLang="zh-CN" sz="24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S0</a:t>
            </a: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      </a:t>
            </a:r>
            <a:endParaRPr lang="zh-CN" altLang="en-US" sz="2400" b="1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SzPct val="60000"/>
              <a:buFont typeface="Wingdings" panose="05000000000000000000" pitchFamily="2" charset="2"/>
            </a:pP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24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S0</a:t>
            </a: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S1</a:t>
            </a: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的次态都是</a:t>
            </a:r>
            <a:r>
              <a:rPr lang="en-US" altLang="zh-CN" sz="24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S1</a:t>
            </a:r>
            <a:endParaRPr lang="en-US" altLang="zh-CN" sz="2400" b="1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7173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</a:pP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同步时序电路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(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序列检测器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)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7174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3005" y="2018030"/>
            <a:ext cx="3353435" cy="496570"/>
          </a:xfrm>
          <a:solidFill>
            <a:schemeClr val="dk2">
              <a:alpha val="100000"/>
            </a:schemeClr>
          </a:solidFill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90000"/>
              </a:lnSpc>
              <a:buNone/>
            </a:pPr>
            <a:r>
              <a:rPr lang="zh-CN" altLang="en-US" sz="2800" b="1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状态转换真值表</a:t>
            </a:r>
            <a:endParaRPr lang="zh-CN" altLang="en-US" sz="2800" b="1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175" name="Rectangle 5"/>
          <p:cNvSpPr/>
          <p:nvPr>
            <p:custDataLst>
              <p:tags r:id="rId7"/>
            </p:custDataLst>
          </p:nvPr>
        </p:nvSpPr>
        <p:spPr>
          <a:xfrm>
            <a:off x="0" y="3116263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6628" name="Object 4"/>
          <p:cNvGraphicFramePr/>
          <p:nvPr/>
        </p:nvGraphicFramePr>
        <p:xfrm>
          <a:off x="5486400" y="2590800"/>
          <a:ext cx="16764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8" imgW="799465" imgH="254000" progId="Equation.DSMT4">
                  <p:embed/>
                </p:oleObj>
              </mc:Choice>
              <mc:Fallback>
                <p:oleObj name="" r:id="rId8" imgW="799465" imgH="2540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86400" y="2590800"/>
                        <a:ext cx="1676400" cy="538163"/>
                      </a:xfrm>
                      <a:prstGeom prst="rect">
                        <a:avLst/>
                      </a:prstGeom>
                      <a:solidFill>
                        <a:srgbClr val="FF99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Rectangle 7"/>
          <p:cNvSpPr/>
          <p:nvPr>
            <p:custDataLst>
              <p:tags r:id="rId10"/>
            </p:custDataLst>
          </p:nvPr>
        </p:nvSpPr>
        <p:spPr>
          <a:xfrm>
            <a:off x="0" y="311150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6630" name="Object 6"/>
          <p:cNvGraphicFramePr/>
          <p:nvPr/>
        </p:nvGraphicFramePr>
        <p:xfrm>
          <a:off x="5486400" y="3352800"/>
          <a:ext cx="16002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1" imgW="824865" imgH="266700" progId="Equation.DSMT4">
                  <p:embed/>
                </p:oleObj>
              </mc:Choice>
              <mc:Fallback>
                <p:oleObj name="" r:id="rId11" imgW="824865" imgH="2667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86400" y="3352800"/>
                        <a:ext cx="1600200" cy="51435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7" name="Rectangle 9"/>
          <p:cNvSpPr/>
          <p:nvPr>
            <p:custDataLst>
              <p:tags r:id="rId13"/>
            </p:custDataLst>
          </p:nvPr>
        </p:nvSpPr>
        <p:spPr>
          <a:xfrm>
            <a:off x="0" y="31305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6632" name="Object 8"/>
          <p:cNvGraphicFramePr/>
          <p:nvPr/>
        </p:nvGraphicFramePr>
        <p:xfrm>
          <a:off x="5562600" y="4102100"/>
          <a:ext cx="137160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4" imgW="546100" imgH="228600" progId="Equation.DSMT4">
                  <p:embed/>
                </p:oleObj>
              </mc:Choice>
              <mc:Fallback>
                <p:oleObj name="" r:id="rId14" imgW="546100" imgH="2286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62600" y="4102100"/>
                        <a:ext cx="1371600" cy="579438"/>
                      </a:xfrm>
                      <a:prstGeom prst="rect">
                        <a:avLst/>
                      </a:prstGeom>
                      <a:solidFill>
                        <a:srgbClr val="99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8" name="Rectangle 15"/>
          <p:cNvSpPr/>
          <p:nvPr>
            <p:custDataLst>
              <p:tags r:id="rId16"/>
            </p:custDataLst>
          </p:nvPr>
        </p:nvSpPr>
        <p:spPr>
          <a:xfrm>
            <a:off x="0" y="2192338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9" name="Rectangle 17"/>
          <p:cNvSpPr/>
          <p:nvPr>
            <p:custDataLst>
              <p:tags r:id="rId17"/>
            </p:custDataLst>
          </p:nvPr>
        </p:nvSpPr>
        <p:spPr>
          <a:xfrm>
            <a:off x="0" y="220980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6831" name="Group 207"/>
          <p:cNvGraphicFramePr>
            <a:graphicFrameLocks noGrp="1"/>
          </p:cNvGraphicFramePr>
          <p:nvPr>
            <p:custDataLst>
              <p:tags r:id="rId18"/>
            </p:custDataLst>
          </p:nvPr>
        </p:nvGraphicFramePr>
        <p:xfrm>
          <a:off x="1143000" y="2667000"/>
          <a:ext cx="3124200" cy="3621088"/>
        </p:xfrm>
        <a:graphic>
          <a:graphicData uri="http://schemas.openxmlformats.org/drawingml/2006/table">
            <a:tbl>
              <a:tblPr/>
              <a:tblGrid>
                <a:gridCol w="1192213"/>
                <a:gridCol w="1192212"/>
                <a:gridCol w="739775"/>
              </a:tblGrid>
              <a:tr h="152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XQ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</a:t>
                      </a:r>
                      <a:endParaRPr kumimoji="0" lang="en-US" altLang="zh-CN" sz="1800" b="1" i="0" u="none" strike="noStrike" cap="none" normalizeH="0" baseline="30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n+1</a:t>
                      </a: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n+1</a:t>
                      </a:r>
                      <a:endParaRPr kumimoji="0" lang="en-US" altLang="zh-CN" sz="1800" b="1" i="0" u="none" strike="noStrike" cap="none" normalizeH="0" baseline="30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Y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0  0  0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0   0   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0  0  1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1   0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0  1  0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0   0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0  1  1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Φ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Φ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1  0  0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0   1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1  0  1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0   1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1  1  0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0   0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1  1  1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Φ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Φ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</p:spTree>
    <p:custDataLst>
      <p:tags r:id="rId1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1506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</a:pP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同步时序电路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(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序列检测器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)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1507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/>
            <a:r>
              <a:rPr lang="zh-CN" altLang="en-US" sz="2800" b="1" kern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若将状态编码 改为</a:t>
            </a:r>
            <a:endParaRPr lang="zh-CN" altLang="en-US" sz="2800" b="1" kern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/>
            <a:endParaRPr lang="zh-CN" altLang="en-US" sz="2800" b="1" kern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/>
            <a:endParaRPr lang="zh-CN" altLang="en-US" sz="2800" b="1" kern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/>
            <a:endParaRPr lang="zh-CN" altLang="en-US" sz="2800" b="1" kern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/>
            <a:endParaRPr lang="zh-CN" altLang="en-US" sz="2800" b="1" kern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/>
            <a:r>
              <a:rPr lang="zh-CN" altLang="en-US" sz="2800" b="1" kern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则结果会怎样?</a:t>
            </a:r>
            <a:endParaRPr lang="zh-CN" altLang="en-US" sz="2800" b="1" kern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/>
            <a:endParaRPr lang="zh-CN" altLang="en-US" sz="2800" b="1" kern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32772" name="Group 4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3200400" y="2743200"/>
          <a:ext cx="1447800" cy="1668463"/>
        </p:xfrm>
        <a:graphic>
          <a:graphicData uri="http://schemas.openxmlformats.org/drawingml/2006/table">
            <a:tbl>
              <a:tblPr/>
              <a:tblGrid>
                <a:gridCol w="446088"/>
                <a:gridCol w="1001712"/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en-US" altLang="zh-CN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   Q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1  1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414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8197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</a:pP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同步时序电路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(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序列检测器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)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8198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43000" y="1981200"/>
            <a:ext cx="2551113" cy="60960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buNone/>
            </a:pPr>
            <a:r>
              <a:rPr lang="zh-CN" altLang="en-US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sym typeface="+mn-ea"/>
              </a:rPr>
              <a:t>新的真值表</a:t>
            </a:r>
            <a:endParaRPr lang="zh-CN" altLang="en-US" kern="1200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3796" name="Group 4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1143000" y="2667000"/>
          <a:ext cx="3124200" cy="3621088"/>
        </p:xfrm>
        <a:graphic>
          <a:graphicData uri="http://schemas.openxmlformats.org/drawingml/2006/table">
            <a:tbl>
              <a:tblPr/>
              <a:tblGrid>
                <a:gridCol w="1192213"/>
                <a:gridCol w="1192212"/>
                <a:gridCol w="739775"/>
              </a:tblGrid>
              <a:tr h="6946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XQ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</a:t>
                      </a:r>
                      <a:endParaRPr kumimoji="0" lang="en-US" altLang="zh-CN" sz="1800" b="1" i="0" u="none" strike="noStrike" cap="none" normalizeH="0" baseline="30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n+1</a:t>
                      </a: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n+1</a:t>
                      </a:r>
                      <a:endParaRPr kumimoji="0" lang="en-US" altLang="zh-CN" sz="1800" b="1" i="0" u="none" strike="noStrike" cap="none" normalizeH="0" baseline="30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Y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0  1  1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1   1   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1  1  1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0   1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0  0  1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0   0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1  0  1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0   1</a:t>
                      </a: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 </a:t>
                      </a:r>
                      <a:endParaRPr kumimoji="0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0  0  0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1   1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1  0  0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1   1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1  1  0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Φ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Φ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0  1  0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Φ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Φ</a:t>
                      </a:r>
                      <a:endPara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838" name="Object 46"/>
          <p:cNvGraphicFramePr/>
          <p:nvPr/>
        </p:nvGraphicFramePr>
        <p:xfrm>
          <a:off x="4699000" y="2501900"/>
          <a:ext cx="279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8" imgW="1331595" imgH="266065" progId="Equation.DSMT4">
                  <p:embed/>
                </p:oleObj>
              </mc:Choice>
              <mc:Fallback>
                <p:oleObj name="" r:id="rId8" imgW="1331595" imgH="266065" progId="Equation.DSMT4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99000" y="2501900"/>
                        <a:ext cx="2794000" cy="565150"/>
                      </a:xfrm>
                      <a:prstGeom prst="rect">
                        <a:avLst/>
                      </a:prstGeom>
                      <a:solidFill>
                        <a:srgbClr val="FF99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39" name="Object 47"/>
          <p:cNvGraphicFramePr/>
          <p:nvPr/>
        </p:nvGraphicFramePr>
        <p:xfrm>
          <a:off x="4675188" y="3352800"/>
          <a:ext cx="24860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0" imgW="1280795" imgH="266065" progId="Equation.DSMT4">
                  <p:embed/>
                </p:oleObj>
              </mc:Choice>
              <mc:Fallback>
                <p:oleObj name="" r:id="rId10" imgW="1280795" imgH="266065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5188" y="3352800"/>
                        <a:ext cx="2486025" cy="51435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40" name="Object 48"/>
          <p:cNvGraphicFramePr/>
          <p:nvPr/>
        </p:nvGraphicFramePr>
        <p:xfrm>
          <a:off x="4724400" y="4171950"/>
          <a:ext cx="21336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2" imgW="925830" imgH="266065" progId="Equation.DSMT4">
                  <p:embed/>
                </p:oleObj>
              </mc:Choice>
              <mc:Fallback>
                <p:oleObj name="" r:id="rId12" imgW="925830" imgH="266065" progId="Equation.DSMT4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24400" y="4171950"/>
                        <a:ext cx="2133600" cy="619125"/>
                      </a:xfrm>
                      <a:prstGeom prst="rect">
                        <a:avLst/>
                      </a:prstGeom>
                      <a:solidFill>
                        <a:srgbClr val="99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3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3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9219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</a:pP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同步时序电路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(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序列检测器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)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9220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219200" y="1981200"/>
            <a:ext cx="2578735" cy="573405"/>
          </a:xfrm>
          <a:solidFill>
            <a:schemeClr val="dk2">
              <a:alpha val="100000"/>
            </a:schemeClr>
          </a:solidFill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90000"/>
              </a:lnSpc>
              <a:buNone/>
            </a:pPr>
            <a:r>
              <a:rPr lang="zh-CN" altLang="en-US" sz="2800" b="1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触发器选型</a:t>
            </a:r>
            <a:endParaRPr lang="zh-CN" altLang="en-US" sz="2800" b="1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221" name="Rectangle 5"/>
          <p:cNvSpPr/>
          <p:nvPr>
            <p:custDataLst>
              <p:tags r:id="rId7"/>
            </p:custDataLst>
          </p:nvPr>
        </p:nvSpPr>
        <p:spPr>
          <a:xfrm>
            <a:off x="0" y="2392363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7652" name="Object 4"/>
          <p:cNvGraphicFramePr/>
          <p:nvPr>
            <p:custDataLst>
              <p:tags r:id="rId8"/>
            </p:custDataLst>
          </p:nvPr>
        </p:nvGraphicFramePr>
        <p:xfrm>
          <a:off x="1371600" y="2743200"/>
          <a:ext cx="5943600" cy="249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4529455" imgH="1905000" progId="Visio.Drawing.11">
                  <p:embed/>
                </p:oleObj>
              </mc:Choice>
              <mc:Fallback>
                <p:oleObj name="" r:id="rId9" imgW="4529455" imgH="190500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71600" y="2743200"/>
                        <a:ext cx="5943600" cy="249078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2530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</a:pP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同步时序电路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(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序列检测器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)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2531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3005" y="2018030"/>
            <a:ext cx="3261360" cy="496570"/>
          </a:xfrm>
          <a:solidFill>
            <a:schemeClr val="dk2">
              <a:alpha val="100000"/>
            </a:schemeClr>
          </a:solidFill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90000"/>
              </a:lnSpc>
              <a:buNone/>
            </a:pPr>
            <a:r>
              <a:rPr lang="zh-CN" altLang="en-US" sz="2800" b="1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检查自启动性</a:t>
            </a:r>
            <a:endParaRPr lang="zh-CN" altLang="en-US" sz="2800" b="1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2532" name="Rectangle 5"/>
          <p:cNvSpPr/>
          <p:nvPr>
            <p:custDataLst>
              <p:tags r:id="rId7"/>
            </p:custDataLst>
          </p:nvPr>
        </p:nvSpPr>
        <p:spPr>
          <a:xfrm>
            <a:off x="0" y="31305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678" name="Text Box 6"/>
          <p:cNvSpPr txBox="1"/>
          <p:nvPr>
            <p:custDataLst>
              <p:tags r:id="rId8"/>
            </p:custDataLst>
          </p:nvPr>
        </p:nvSpPr>
        <p:spPr>
          <a:xfrm>
            <a:off x="1219200" y="2895600"/>
            <a:ext cx="7162800" cy="18148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由于</a:t>
            </a:r>
            <a:r>
              <a:rPr lang="en-US" altLang="zh-CN" sz="2800" b="1" i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Q</a:t>
            </a:r>
            <a:r>
              <a:rPr lang="en-US" altLang="zh-CN" sz="2800" b="1" baseline="-250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i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Q</a:t>
            </a:r>
            <a:r>
              <a:rPr lang="en-US" altLang="zh-CN" sz="2800" b="1" baseline="-250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baseline="300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=11</a:t>
            </a: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未用，因此：</a:t>
            </a:r>
            <a:endParaRPr lang="zh-CN" altLang="en-US" sz="2800" b="1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设</a:t>
            </a:r>
            <a:r>
              <a:rPr lang="en-US" altLang="zh-CN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X=0</a:t>
            </a: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，且</a:t>
            </a:r>
            <a:r>
              <a:rPr lang="en-US" altLang="zh-CN" sz="2800" b="1" i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Q</a:t>
            </a:r>
            <a:r>
              <a:rPr lang="en-US" altLang="zh-CN" sz="2800" b="1" baseline="-250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i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Q</a:t>
            </a:r>
            <a:r>
              <a:rPr lang="en-US" altLang="zh-CN" sz="2800" b="1" baseline="-250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baseline="300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=11</a:t>
            </a: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，则次态是什么呢？</a:t>
            </a:r>
            <a:endParaRPr lang="zh-CN" altLang="en-US" sz="2800" b="1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若</a:t>
            </a:r>
            <a:r>
              <a:rPr lang="en-US" altLang="zh-CN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X=1</a:t>
            </a: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，且</a:t>
            </a:r>
            <a:r>
              <a:rPr lang="en-US" altLang="zh-CN" sz="2800" b="1" i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Q</a:t>
            </a:r>
            <a:r>
              <a:rPr lang="en-US" altLang="zh-CN" sz="2800" b="1" baseline="-250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i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Q</a:t>
            </a:r>
            <a:r>
              <a:rPr lang="en-US" altLang="zh-CN" sz="2800" b="1" baseline="-250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baseline="300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=11</a:t>
            </a: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，则次态是什么呢？</a:t>
            </a:r>
            <a:endParaRPr lang="zh-CN" altLang="en-US" sz="2800" b="1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3554" name="内容占位符 2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/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ENTITY schk IS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PORT(DIN,CLK,CLR : IN STD_LOGIC;   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                 Z : OUT STD_LOGIC);  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END schk;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endParaRPr lang="en-US" altLang="zh-CN" sz="1800" kern="1200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838200"/>
            <a:ext cx="6705600" cy="768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en-US" sz="4400" kern="1200" cap="none" spc="0" normalizeH="0" baseline="0" noProof="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11100101</a:t>
            </a:r>
            <a:r>
              <a:rPr kumimoji="0" lang="zh-CN" altLang="en-US" sz="4400" kern="1200" cap="none" spc="0" normalizeH="0" baseline="0" noProof="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序列检测器</a:t>
            </a:r>
            <a:endParaRPr kumimoji="0" lang="zh-CN" altLang="en-US" sz="4400" kern="1200" cap="none" spc="0" normalizeH="0" baseline="0" noProof="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  <p:custDataLst>
              <p:tags r:id="rId6"/>
            </p:custDataLst>
          </p:nvPr>
        </p:nvSpPr>
        <p:spPr>
          <a:xfrm>
            <a:off x="1150938" y="214313"/>
            <a:ext cx="7793038" cy="1462088"/>
          </a:xfrm>
          <a:noFill/>
          <a:ln w="9525">
            <a:noFill/>
          </a:ln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  <a:defRPr/>
            </a:pPr>
            <a:r>
              <a:rPr lang="en-US" altLang="zh-CN" noProof="0" dirty="0" smtClean="0">
                <a:ln>
                  <a:noFill/>
                </a:ln>
                <a:solidFill>
                  <a:schemeClr val="dk2">
                    <a:lumMod val="25000"/>
                  </a:schemeClr>
                </a:solidFill>
                <a:effectLst/>
                <a:uLnTx/>
                <a:uFillTx/>
                <a:latin typeface="汉仪旗黑-85S" charset="0"/>
                <a:cs typeface="汉仪旗黑-85S" charset="0"/>
                <a:sym typeface="+mn-ea"/>
              </a:rPr>
              <a:t> </a:t>
            </a:r>
            <a:endParaRPr lang="en-US" altLang="zh-CN" noProof="0" dirty="0" smtClean="0">
              <a:ln>
                <a:noFill/>
              </a:ln>
              <a:solidFill>
                <a:schemeClr val="dk2">
                  <a:lumMod val="25000"/>
                </a:schemeClr>
              </a:solidFill>
              <a:effectLst/>
              <a:uLnTx/>
              <a:uFillTx/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4579" name="内容占位符 2"/>
          <p:cNvSpPr>
            <a:spLocks noGrp="1"/>
          </p:cNvSpPr>
          <p:nvPr>
            <p:ph idx="4294967295"/>
            <p:custDataLst>
              <p:tags r:id="rId7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/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ARCHITECTURE behav OF schk IS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    TYPE STATE_TYPE IS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    (A,B,C,D,E,F,G,H);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    SIGNAL STATE : STATE_TYPE;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    SIGNAL S : STD_LOGIC_VECTOR(7 DOWNTO 0); </a:t>
            </a:r>
            <a:endParaRPr lang="en-US" altLang="zh-CN" sz="1800" kern="1200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0" algn="l" defTabSz="914400"/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BEGIN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    </a:t>
            </a: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 &lt;="11100101";   --8位待检测预置数</a:t>
            </a:r>
            <a:endParaRPr lang="en-US" altLang="zh-CN" sz="1800" kern="1200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5603" name="内容占位符 2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533400" y="1219200"/>
            <a:ext cx="8521700" cy="411480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/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PROCESS(CLK,CLR)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BEGIN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IF CLR = '1' THEN    STATE &lt;= A ;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ELSIF CLK'EVENT AND CLK='1' THEN                                    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CASE STATE IS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WHEN A=&gt; IF DIN = S(7) THEN STATE &lt;= B ; ELSE STATE &lt;= A ; END IF ;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WHEN B=&gt; IF DIN = S(6) THEN STATE &lt;= C ; ELSE STATE &lt;= A ; END IF ;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endParaRPr lang="en-US" altLang="zh-CN" sz="1800" kern="1200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6627" name="内容占位符 2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444500" y="1143000"/>
            <a:ext cx="8255635" cy="411480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/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WHEN C=&gt; IF DIN = S(5) THEN STATE &lt;= D ; ELSE STATE &lt;= A ; END IF ;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WHEN D=&gt; IF DIN = S(4) THEN STATE &lt;= E ; ELSE STATE &lt;= D ; END IF ;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WHEN E=&gt; IF DIN = S(3) THEN STATE &lt;= F ; ELSE STATE &lt;= A ; END IF ;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WHEN F=&gt; IF DIN = S(2) THEN STATE &lt;= G ; ELSE STATE &lt;= A ; END IF ;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endParaRPr lang="en-US" altLang="zh-CN" sz="1800" kern="1200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0" algn="l" defTabSz="914400"/>
            <a:endParaRPr lang="en-US" altLang="zh-CN" sz="2800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027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</a:pPr>
            <a:r>
              <a:rPr lang="zh-CN" altLang="en-US" sz="4000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同步时序电路设计</a:t>
            </a:r>
            <a:r>
              <a:rPr lang="zh-CN" altLang="en-US" sz="4000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(</a:t>
            </a:r>
            <a:r>
              <a:rPr lang="zh-CN" altLang="en-US" sz="4000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同步加法器</a:t>
            </a:r>
            <a:r>
              <a:rPr lang="zh-CN" altLang="en-US" sz="4000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)</a:t>
            </a:r>
            <a:endParaRPr lang="zh-CN" altLang="en-US" sz="4000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15363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/>
            <a:r>
              <a:rPr lang="zh-CN" altLang="en-US" sz="2000" kern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例1 设计一个模为8的二进制码同步加法计数器 </a:t>
            </a:r>
            <a:endParaRPr lang="zh-CN" altLang="en-US" sz="2000" kern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algn="l" defTabSz="914400" eaLnBrk="1" hangingPunct="1"/>
            <a:r>
              <a:rPr lang="zh-CN" altLang="en-US" sz="1750" kern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什么是模?</a:t>
            </a:r>
            <a:endParaRPr lang="zh-CN" altLang="en-US" sz="1750" kern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algn="l" defTabSz="914400" eaLnBrk="1" hangingPunct="1"/>
            <a:r>
              <a:rPr lang="zh-CN" altLang="en-US" sz="1750" kern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状态转换图</a:t>
            </a:r>
            <a:endParaRPr lang="zh-CN" altLang="en-US" sz="1750" kern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/>
            <a:endParaRPr lang="zh-CN" altLang="en-US" sz="2000" kern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29" name="Rectangle 5"/>
          <p:cNvSpPr/>
          <p:nvPr>
            <p:custDataLst>
              <p:tags r:id="rId7"/>
            </p:custDataLst>
          </p:nvPr>
        </p:nvSpPr>
        <p:spPr>
          <a:xfrm>
            <a:off x="0" y="27495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5364" name="Object 4"/>
          <p:cNvGraphicFramePr/>
          <p:nvPr>
            <p:custDataLst>
              <p:tags r:id="rId8"/>
            </p:custDataLst>
          </p:nvPr>
        </p:nvGraphicFramePr>
        <p:xfrm>
          <a:off x="2133600" y="3810000"/>
          <a:ext cx="4724400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9" imgW="3446145" imgH="1109345" progId="Visio.Drawing.11">
                  <p:embed/>
                </p:oleObj>
              </mc:Choice>
              <mc:Fallback>
                <p:oleObj name="" r:id="rId9" imgW="3446145" imgH="1109345" progId="Visio.Drawing.11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3600" y="3810000"/>
                        <a:ext cx="4724400" cy="1516063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charRg st="24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charRg st="24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charRg st="30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charRg st="30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7651" name="内容占位符 2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518160" y="990600"/>
            <a:ext cx="8234680" cy="411480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/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WHEN G=&gt; IF DIN = S(1) THEN STATE &lt;= H ; ELSE STATE &lt;= A ; END IF ;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WHEN H=&gt; IF DIN = S(0) THEN STATE &lt;= B ; ELSE STATE &lt;= A ; END IF ;--可重叠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END CASE ;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END IF ;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END PROCESS ; --检测结果判断输出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Z &lt;= '1' WHEN STATE = H AND DIN = S(0) ELSE 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     '0' ;                                </a:t>
            </a:r>
            <a:b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</a:br>
            <a:r>
              <a:rPr lang="en-US" altLang="zh-CN" sz="1800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END behav ;</a:t>
            </a:r>
            <a:endParaRPr lang="en-US" altLang="zh-CN" sz="1800" kern="1200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8674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</a:pP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练习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8675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buNone/>
            </a:pPr>
            <a:r>
              <a:rPr lang="en-US" altLang="zh-CN" sz="240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设计一个串行数据检测电路，当连续输入3个或3个以上1时，电路的输出为1，其它情况下输出为0 。</a:t>
            </a:r>
            <a:endParaRPr lang="en-US" altLang="zh-CN" sz="2400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>
              <a:buNone/>
            </a:pPr>
            <a:r>
              <a:rPr lang="en-US" altLang="zh-CN" sz="240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240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要求：</a:t>
            </a:r>
            <a:r>
              <a:rPr lang="en-US" altLang="zh-CN" sz="240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用JK触发器</a:t>
            </a:r>
            <a:r>
              <a:rPr lang="zh-CN" altLang="en-US" sz="240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</a:t>
            </a:r>
            <a:endParaRPr lang="zh-CN" altLang="en-US" sz="2400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</a:pP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同步时序电路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(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同步加法器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)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219200" y="1981200"/>
            <a:ext cx="7772400" cy="68580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buChar char="l"/>
            </a:pPr>
            <a:r>
              <a:rPr lang="zh-CN" altLang="en-US" sz="2800" b="1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状态转换真值表</a:t>
            </a:r>
            <a:endParaRPr lang="zh-CN" altLang="en-US" sz="2800" b="1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340" name="Rectangle 8"/>
          <p:cNvSpPr/>
          <p:nvPr>
            <p:custDataLst>
              <p:tags r:id="rId7"/>
            </p:custDataLst>
          </p:nvPr>
        </p:nvSpPr>
        <p:spPr>
          <a:xfrm>
            <a:off x="0" y="2192338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1" name="Rectangle 10"/>
          <p:cNvSpPr/>
          <p:nvPr>
            <p:custDataLst>
              <p:tags r:id="rId8"/>
            </p:custDataLst>
          </p:nvPr>
        </p:nvSpPr>
        <p:spPr>
          <a:xfrm>
            <a:off x="0" y="2192338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2" name="Rectangle 12"/>
          <p:cNvSpPr/>
          <p:nvPr>
            <p:custDataLst>
              <p:tags r:id="rId9"/>
            </p:custDataLst>
          </p:nvPr>
        </p:nvSpPr>
        <p:spPr>
          <a:xfrm>
            <a:off x="0" y="2192338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4343" name="表格 14342"/>
          <p:cNvGraphicFramePr/>
          <p:nvPr>
            <p:custDataLst>
              <p:tags r:id="rId10"/>
            </p:custDataLst>
          </p:nvPr>
        </p:nvGraphicFramePr>
        <p:xfrm>
          <a:off x="2514600" y="2667000"/>
          <a:ext cx="4294505" cy="3394075"/>
        </p:xfrm>
        <a:graphic>
          <a:graphicData uri="http://schemas.openxmlformats.org/drawingml/2006/table">
            <a:tbl>
              <a:tblPr/>
              <a:tblGrid>
                <a:gridCol w="457200"/>
                <a:gridCol w="1447800"/>
                <a:gridCol w="2021205"/>
                <a:gridCol w="368300"/>
              </a:tblGrid>
              <a:tr h="6223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CP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i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baseline="-25000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b="1" baseline="30000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CN" b="1" i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baseline="-25000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b="1" baseline="30000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CN" b="1" i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baseline="-25000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b="1" baseline="30000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en-US" altLang="zh-CN" b="1" baseline="30000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i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baseline="-25000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b="1" baseline="30000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n+1</a:t>
                      </a:r>
                      <a:r>
                        <a:rPr lang="en-US" altLang="zh-CN" b="1" i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baseline="-25000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b="1" baseline="30000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n+1</a:t>
                      </a:r>
                      <a:r>
                        <a:rPr lang="en-US" altLang="zh-CN" b="1" i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b="1" baseline="-25000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b="1" baseline="30000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n+1</a:t>
                      </a:r>
                      <a:endParaRPr lang="en-US" altLang="zh-CN" b="1" baseline="30000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lang="en-US" altLang="zh-CN" b="1" i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Y</a:t>
                      </a:r>
                      <a:endParaRPr lang="en-US" altLang="zh-CN" b="1" i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460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0  0  0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0   0   1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4766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0  0  1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0   1   0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460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0  1  0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0   1   1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460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0  1  1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1   0   0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460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1  0  0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1   0   1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4766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1  0  1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1   1   0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460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1  1  0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1   1   1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460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1  1  1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0   0   0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051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2688" y="2017713"/>
            <a:ext cx="7772400" cy="649287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/>
            <a:r>
              <a:rPr lang="en-US" altLang="zh-CN" i="1" kern="12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Y、 Q</a:t>
            </a:r>
            <a:r>
              <a:rPr lang="en-US" altLang="zh-CN" i="1" kern="1200" baseline="300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n+1</a:t>
            </a:r>
            <a:r>
              <a:rPr lang="en-US" altLang="zh-CN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的卡诺图</a:t>
            </a:r>
            <a:endParaRPr lang="en-US" altLang="zh-CN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52" name="Rectangle 5"/>
          <p:cNvSpPr/>
          <p:nvPr>
            <p:custDataLst>
              <p:tags r:id="rId7"/>
            </p:custDataLst>
          </p:nvPr>
        </p:nvSpPr>
        <p:spPr>
          <a:xfrm>
            <a:off x="0" y="2168525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050" name="Object 4"/>
          <p:cNvGraphicFramePr/>
          <p:nvPr>
            <p:custDataLst>
              <p:tags r:id="rId8"/>
            </p:custDataLst>
          </p:nvPr>
        </p:nvGraphicFramePr>
        <p:xfrm>
          <a:off x="1600200" y="2819400"/>
          <a:ext cx="5638800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9" imgW="3759200" imgH="2082800" progId="Visio.Drawing.11">
                  <p:embed/>
                </p:oleObj>
              </mc:Choice>
              <mc:Fallback>
                <p:oleObj name="" r:id="rId9" imgW="3759200" imgH="2082800" progId="Visio.Drawing.11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00200" y="2819400"/>
                        <a:ext cx="5638800" cy="31242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Rectangle 6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</a:pP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同步时序电路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(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同步加法器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)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8445" name="Rectangle 13"/>
          <p:cNvSpPr/>
          <p:nvPr>
            <p:custDataLst>
              <p:tags r:id="rId6"/>
            </p:custDataLst>
          </p:nvPr>
        </p:nvSpPr>
        <p:spPr>
          <a:xfrm>
            <a:off x="2637790" y="3465830"/>
            <a:ext cx="3429000" cy="243840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35" name="Rectangle 3"/>
          <p:cNvSpPr>
            <a:spLocks noGrp="1"/>
          </p:cNvSpPr>
          <p:nvPr>
            <p:ph idx="4294967295"/>
            <p:custDataLst>
              <p:tags r:id="rId7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/>
            <a:r>
              <a:rPr lang="zh-CN" altLang="en-US" sz="2000" kern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状态分配和化简</a:t>
            </a:r>
            <a:endParaRPr lang="zh-CN" altLang="en-US" sz="2000" kern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algn="l" defTabSz="914400" eaLnBrk="1" hangingPunct="1"/>
            <a:r>
              <a:rPr lang="zh-CN" altLang="en-US" sz="1750" kern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一共需要8个状态(三个触发器),已经是最简</a:t>
            </a:r>
            <a:endParaRPr lang="zh-CN" altLang="en-US" sz="1750" kern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algn="l" defTabSz="914400" eaLnBrk="1" hangingPunct="1"/>
            <a:r>
              <a:rPr lang="zh-CN" altLang="en-US" sz="1750" kern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由卡诺图来得到最简的表达式</a:t>
            </a:r>
            <a:endParaRPr lang="zh-CN" altLang="en-US" sz="1750" kern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080" name="Rectangle 4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</a:pP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同步时序电路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(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同步加法器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)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3081" name="Rectangle 6"/>
          <p:cNvSpPr/>
          <p:nvPr>
            <p:custDataLst>
              <p:tags r:id="rId8"/>
            </p:custDataLst>
          </p:nvPr>
        </p:nvSpPr>
        <p:spPr>
          <a:xfrm>
            <a:off x="0" y="3125788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8437" name="Object 5"/>
          <p:cNvGraphicFramePr/>
          <p:nvPr/>
        </p:nvGraphicFramePr>
        <p:xfrm>
          <a:off x="2866390" y="3542030"/>
          <a:ext cx="17526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9" imgW="876300" imgH="241300" progId="Equation.DSMT4">
                  <p:embed/>
                </p:oleObj>
              </mc:Choice>
              <mc:Fallback>
                <p:oleObj name="" r:id="rId9" imgW="876300" imgH="2413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66390" y="3542030"/>
                        <a:ext cx="1752600" cy="476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" name="Rectangle 8"/>
          <p:cNvSpPr/>
          <p:nvPr>
            <p:custDataLst>
              <p:tags r:id="rId11"/>
            </p:custDataLst>
          </p:nvPr>
        </p:nvSpPr>
        <p:spPr>
          <a:xfrm>
            <a:off x="0" y="3097213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8439" name="Object 7"/>
          <p:cNvGraphicFramePr/>
          <p:nvPr/>
        </p:nvGraphicFramePr>
        <p:xfrm>
          <a:off x="2866390" y="4075430"/>
          <a:ext cx="24384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2" imgW="1384300" imgH="279400" progId="Equation.DSMT4">
                  <p:embed/>
                </p:oleObj>
              </mc:Choice>
              <mc:Fallback>
                <p:oleObj name="" r:id="rId12" imgW="1384300" imgH="2794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66390" y="4075430"/>
                        <a:ext cx="2438400" cy="500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3" name="Rectangle 10"/>
          <p:cNvSpPr/>
          <p:nvPr>
            <p:custDataLst>
              <p:tags r:id="rId14"/>
            </p:custDataLst>
          </p:nvPr>
        </p:nvSpPr>
        <p:spPr>
          <a:xfrm>
            <a:off x="0" y="311150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8441" name="Object 9"/>
          <p:cNvGraphicFramePr/>
          <p:nvPr/>
        </p:nvGraphicFramePr>
        <p:xfrm>
          <a:off x="2866390" y="4608830"/>
          <a:ext cx="22098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5" imgW="1053465" imgH="241300" progId="Equation.DSMT4">
                  <p:embed/>
                </p:oleObj>
              </mc:Choice>
              <mc:Fallback>
                <p:oleObj name="" r:id="rId15" imgW="1053465" imgH="2413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66390" y="4608830"/>
                        <a:ext cx="2209800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4" name="Rectangle 12"/>
          <p:cNvSpPr/>
          <p:nvPr>
            <p:custDataLst>
              <p:tags r:id="rId17"/>
            </p:custDataLst>
          </p:nvPr>
        </p:nvSpPr>
        <p:spPr>
          <a:xfrm>
            <a:off x="0" y="311150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8443" name="Object 11"/>
          <p:cNvGraphicFramePr/>
          <p:nvPr/>
        </p:nvGraphicFramePr>
        <p:xfrm>
          <a:off x="2866390" y="5218430"/>
          <a:ext cx="24384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8" imgW="1231265" imgH="266700" progId="Equation.DSMT4">
                  <p:embed/>
                </p:oleObj>
              </mc:Choice>
              <mc:Fallback>
                <p:oleObj name="" r:id="rId18" imgW="1231265" imgH="2667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66390" y="5218430"/>
                        <a:ext cx="2438400" cy="528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5" name="AutoShape 14"/>
          <p:cNvSpPr/>
          <p:nvPr>
            <p:custDataLst>
              <p:tags r:id="rId20"/>
            </p:custDataLst>
          </p:nvPr>
        </p:nvSpPr>
        <p:spPr>
          <a:xfrm>
            <a:off x="6447790" y="3465830"/>
            <a:ext cx="1676400" cy="914400"/>
          </a:xfrm>
          <a:prstGeom prst="wedgeRoundRectCallout">
            <a:avLst>
              <a:gd name="adj1" fmla="val -70551"/>
              <a:gd name="adj2" fmla="val 85764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20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若要求用</a:t>
            </a:r>
            <a:r>
              <a:rPr lang="en-US" altLang="zh-CN" sz="20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JK</a:t>
            </a:r>
            <a:r>
              <a:rPr lang="zh-CN" altLang="en-US" sz="20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触发器呢？</a:t>
            </a:r>
            <a:endParaRPr lang="zh-CN" altLang="en-US" sz="20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charRg st="8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charRg st="8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4099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2688" y="2017713"/>
            <a:ext cx="7772400" cy="877887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/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时序图</a:t>
            </a:r>
            <a:endParaRPr lang="zh-CN" altLang="en-US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Rectangle 5"/>
          <p:cNvSpPr/>
          <p:nvPr>
            <p:custDataLst>
              <p:tags r:id="rId7"/>
            </p:custDataLst>
          </p:nvPr>
        </p:nvSpPr>
        <p:spPr>
          <a:xfrm>
            <a:off x="0" y="2225675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098" name="Object 4"/>
          <p:cNvGraphicFramePr/>
          <p:nvPr>
            <p:custDataLst>
              <p:tags r:id="rId8"/>
            </p:custDataLst>
          </p:nvPr>
        </p:nvGraphicFramePr>
        <p:xfrm>
          <a:off x="2971800" y="2743200"/>
          <a:ext cx="3656013" cy="333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9" imgW="3012440" imgH="2752090" progId="Visio.Drawing.11">
                  <p:embed/>
                </p:oleObj>
              </mc:Choice>
              <mc:Fallback>
                <p:oleObj name="" r:id="rId9" imgW="3012440" imgH="2752090" progId="Visio.Drawing.11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71800" y="2743200"/>
                        <a:ext cx="3656013" cy="333057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Rectangle 6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</a:pP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同步时序电路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(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同步加法器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)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5362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</a:pP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练习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5363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/>
            <a:r>
              <a:rPr lang="zh-CN" altLang="en-US" sz="240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设计一个同步的十三进制加法计数器，用JK触发器，且判断是否能自启动。</a:t>
            </a:r>
            <a:endParaRPr lang="zh-CN" altLang="en-US" sz="2400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2530" name="标题 22529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同步时序电路(同步加法器)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2531" name="文本占位符 22530"/>
          <p:cNvSpPr>
            <a:spLocks noGrp="1"/>
          </p:cNvSpPr>
          <p:nvPr>
            <p:ph type="body" idx="4294967295"/>
            <p:custDataLst>
              <p:tags r:id="rId5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  设计一个8421BCD</a:t>
            </a:r>
            <a:r>
              <a: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码十进制减法计数器 </a:t>
            </a:r>
            <a:endParaRPr lang="zh-CN" altLang="en-US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2532" name="文本框 22531"/>
          <p:cNvSpPr txBox="1"/>
          <p:nvPr>
            <p:custDataLst>
              <p:tags r:id="rId6"/>
            </p:custDataLst>
          </p:nvPr>
        </p:nvSpPr>
        <p:spPr>
          <a:xfrm>
            <a:off x="1143000" y="2667000"/>
            <a:ext cx="2286000" cy="521970"/>
          </a:xfrm>
          <a:prstGeom prst="rect">
            <a:avLst/>
          </a:prstGeom>
          <a:solidFill>
            <a:schemeClr val="dk2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状态转换图</a:t>
            </a:r>
            <a:endParaRPr lang="zh-CN" altLang="en-US"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534" name="矩形 22533"/>
          <p:cNvSpPr/>
          <p:nvPr>
            <p:custDataLst>
              <p:tags r:id="rId7"/>
            </p:custDataLst>
          </p:nvPr>
        </p:nvSpPr>
        <p:spPr>
          <a:xfrm>
            <a:off x="0" y="2933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2533" name="对象 22532"/>
          <p:cNvGraphicFramePr/>
          <p:nvPr>
            <p:custDataLst>
              <p:tags r:id="rId8"/>
            </p:custDataLst>
          </p:nvPr>
        </p:nvGraphicFramePr>
        <p:xfrm>
          <a:off x="1905000" y="3505200"/>
          <a:ext cx="5410200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9" imgW="3573145" imgH="1109345" progId="Visio.Drawing.11">
                  <p:embed/>
                </p:oleObj>
              </mc:Choice>
              <mc:Fallback>
                <p:oleObj name="" r:id="rId9" imgW="3573145" imgH="1109345" progId="Visio.Drawing.11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05000" y="3505200"/>
                        <a:ext cx="5410200" cy="167005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5" name="文本框 22534"/>
          <p:cNvSpPr txBox="1"/>
          <p:nvPr>
            <p:custDataLst>
              <p:tags r:id="rId11"/>
            </p:custDataLst>
          </p:nvPr>
        </p:nvSpPr>
        <p:spPr>
          <a:xfrm>
            <a:off x="1066800" y="5334000"/>
            <a:ext cx="3810000" cy="521970"/>
          </a:xfrm>
          <a:prstGeom prst="rect">
            <a:avLst/>
          </a:prstGeom>
          <a:solidFill>
            <a:schemeClr val="dk2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真值表及卡诺图（略）</a:t>
            </a:r>
            <a:endParaRPr lang="zh-CN" altLang="en-US"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ldLvl="0" animBg="1"/>
      <p:bldP spid="22535" grpId="0" bldLvl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COMBINE_RELATE_SLIDE_ID" val="background20177598_1"/>
  <p:tag name="KSO_WM_TEMPLATE_SUBCATEGORY" val="0"/>
  <p:tag name="KSO_WM_TEMPLATE_THUMBS_INDEX" val="1、4、9、11、32"/>
  <p:tag name="KSO_WM_TAG_VERSION" val="1.0"/>
  <p:tag name="KSO_WM_BEAUTIFY_FLAG" val="#wm#"/>
  <p:tag name="KSO_WM_TEMPLATE_CATEGORY" val="custom"/>
  <p:tag name="KSO_WM_TEMPLATE_INDEX" val="20180701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65.xml><?xml version="1.0" encoding="utf-8"?>
<p:tagLst xmlns:p="http://schemas.openxmlformats.org/presentationml/2006/main">
  <p:tag name="KSO_WM_UNIT_ISCONTENTSTITLE" val="0"/>
  <p:tag name="KSO_WM_UNIT_PRESET_TEXT" val="点击此处添加副标题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0701_1*b*1"/>
  <p:tag name="KSO_WM_TEMPLATE_CATEGORY" val="custom"/>
  <p:tag name="KSO_WM_TEMPLATE_INDEX" val="2018070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166.xml><?xml version="1.0" encoding="utf-8"?>
<p:tagLst xmlns:p="http://schemas.openxmlformats.org/presentationml/2006/main">
  <p:tag name="KSO_WM_UNIT_ISCONTENTSTITLE" val="0"/>
  <p:tag name="KSO_WM_UNIT_PRESET_TEXT" val="薄荷味的夏天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0701_1*a*1"/>
  <p:tag name="KSO_WM_TEMPLATE_CATEGORY" val="custom"/>
  <p:tag name="KSO_WM_TEMPLATE_INDEX" val="20180701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COMBINE_RELATE_SLIDE_ID" val="background20177598_1"/>
  <p:tag name="KSO_WM_TEMPLATE_THUMBS_INDEX" val="1、4、9、11、32"/>
  <p:tag name="KSO_WM_SLIDE_ID" val="custom20180701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0701"/>
  <p:tag name="KSO_WM_SLIDE_LAYOUT" val="a_b"/>
  <p:tag name="KSO_WM_SLIDE_LAYOUT_CNT" val="1_1"/>
  <p:tag name="KSO_WM_TEMPLATE_MASTER_TYPE" val="1"/>
  <p:tag name="KSO_WM_TEMPLATE_COLOR_TYPE" val="1"/>
  <p:tag name="KSO_WM_TEMPLATE_MASTER_THUMB_INDEX" val="1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1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7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TABLE_BEAUTIFY" val="smartTable{93e0bcea-31d4-4c48-b2eb-1ee34e930188}"/>
</p:tagLst>
</file>

<file path=ppt/tags/tag18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1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9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19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0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01994d7-38b0-4d79-ac97-995d6f91d660}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fef7f2-df05-47f2-9429-e7ceae58181d}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18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1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01994d7-38b0-4d79-ac97-995d6f91d660}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fef7f2-df05-47f2-9429-e7ceae58181d}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01994d7-38b0-4d79-ac97-995d6f91d660}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fef7f2-df05-47f2-9429-e7ceae58181d}"/>
</p:tagLst>
</file>

<file path=ppt/tags/tag236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37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01994d7-38b0-4d79-ac97-995d6f91d660}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fef7f2-df05-47f2-9429-e7ceae58181d}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46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47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4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01994d7-38b0-4d79-ac97-995d6f91d660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fef7f2-df05-47f2-9429-e7ceae58181d}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4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2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268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7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274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279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8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285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9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92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301.xml><?xml version="1.0" encoding="utf-8"?>
<p:tagLst xmlns:p="http://schemas.openxmlformats.org/presentationml/2006/main">
  <p:tag name="KSO_WM_UNIT_LINE_FORE_SCHEMECOLOR_INDEX_BRIGHTNESS" val="0"/>
  <p:tag name="KSO_WM_UNIT_LINE_FORE_SCHEMECOLOR_INDEX" val="16"/>
  <p:tag name="KSO_WM_UNIT_LINE_FILL_TYPE" val="2"/>
</p:tagLst>
</file>

<file path=ppt/tags/tag302.xml><?xml version="1.0" encoding="utf-8"?>
<p:tagLst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3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309.xml><?xml version="1.0" encoding="utf-8"?>
<p:tagLst xmlns:p="http://schemas.openxmlformats.org/presentationml/2006/main">
  <p:tag name="KSO_WM_UNIT_TABLE_BEAUTIFY" val="smartTable{63fd8867-5fad-4835-a56d-643272e56fcd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314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TABLE_BEAUTIFY" val="smartTable{8dbda2fd-24a3-405c-b4d1-a9042bddad38}"/>
</p:tagLst>
</file>

<file path=ppt/tags/tag32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3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5.xml><?xml version="1.0" encoding="utf-8"?>
<p:tagLst xmlns:p="http://schemas.openxmlformats.org/presentationml/2006/main">
  <p:tag name="KSO_WM_UNIT_TABLE_BEAUTIFY" val="smartTable{d4f58a56-4e32-458d-ac5f-eb0863852e02}"/>
</p:tagLst>
</file>

<file path=ppt/tags/tag32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3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TABLE_BEAUTIFY" val="smartTable{aa1babce-5d2b-4b64-a54a-d7bb0729423f}"/>
</p:tagLst>
</file>

<file path=ppt/tags/tag33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334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33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3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TEXT_FILL_FORE_SCHEMECOLOR_INDEX_BRIGHTNESS" val="0"/>
  <p:tag name="KSO_WM_UNIT_TEXT_FILL_FORE_SCHEMECOLOR_INDEX" val="15"/>
  <p:tag name="KSO_WM_UNIT_TEXT_FILL_TYPE" val="1"/>
</p:tagLst>
</file>

<file path=ppt/tags/tag3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3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3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3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ags/tag3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69.xml><?xml version="1.0" encoding="utf-8"?>
<p:tagLst xmlns:p="http://schemas.openxmlformats.org/presentationml/2006/main">
  <p:tag name="COMMONDATA" val="eyJoZGlkIjoiYjA3NzAxYzkwMWNmZTU3NGYyMWJlOWIyOTQyNDdhODcifQ==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4a0b42f-8c71-4654-85aa-553db8ca51ad}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f2a7a35-f700-4777-91c8-48935113e8f7}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自定义 1">
      <a:dk1>
        <a:srgbClr val="000000"/>
      </a:dk1>
      <a:lt1>
        <a:srgbClr val="FFFFFF"/>
      </a:lt1>
      <a:dk2>
        <a:srgbClr val="D8E8D6"/>
      </a:dk2>
      <a:lt2>
        <a:srgbClr val="FFFFFF"/>
      </a:lt2>
      <a:accent1>
        <a:srgbClr val="8DB57E"/>
      </a:accent1>
      <a:accent2>
        <a:srgbClr val="72B494"/>
      </a:accent2>
      <a:accent3>
        <a:srgbClr val="5DAEA9"/>
      </a:accent3>
      <a:accent4>
        <a:srgbClr val="5CA7B7"/>
      </a:accent4>
      <a:accent5>
        <a:srgbClr val="6B9BB9"/>
      </a:accent5>
      <a:accent6>
        <a:srgbClr val="808EB2"/>
      </a:accent6>
      <a:hlink>
        <a:srgbClr val="4E95D1"/>
      </a:hlink>
      <a:folHlink>
        <a:srgbClr val="9C41A0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2900</Words>
  <Application>WPS 演示</Application>
  <PresentationFormat>全屏显示(4:3)</PresentationFormat>
  <Paragraphs>397</Paragraphs>
  <Slides>31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29</vt:i4>
      </vt:variant>
      <vt:variant>
        <vt:lpstr>幻灯片标题</vt:lpstr>
      </vt:variant>
      <vt:variant>
        <vt:i4>31</vt:i4>
      </vt:variant>
    </vt:vector>
  </HeadingPairs>
  <TitlesOfParts>
    <vt:vector size="73" baseType="lpstr">
      <vt:lpstr>Arial</vt:lpstr>
      <vt:lpstr>宋体</vt:lpstr>
      <vt:lpstr>Wingdings</vt:lpstr>
      <vt:lpstr>Tahoma</vt:lpstr>
      <vt:lpstr>Times New Roman</vt:lpstr>
      <vt:lpstr>黑体</vt:lpstr>
      <vt:lpstr>微软雅黑</vt:lpstr>
      <vt:lpstr>汉仪旗黑-85S</vt:lpstr>
      <vt:lpstr>汉仪旗黑-85S</vt:lpstr>
      <vt:lpstr>Arial Unicode MS</vt:lpstr>
      <vt:lpstr>Calibri</vt:lpstr>
      <vt:lpstr>Blends</vt:lpstr>
      <vt:lpstr>3_Office 主题​​</vt:lpstr>
      <vt:lpstr>Visio.Drawing.11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Visio.Drawing.11</vt:lpstr>
      <vt:lpstr>Equation.DSMT4</vt:lpstr>
      <vt:lpstr>Equation.DSMT4</vt:lpstr>
      <vt:lpstr>Equation.DSMT4</vt:lpstr>
      <vt:lpstr>Visio.Drawing.11</vt:lpstr>
      <vt:lpstr>Equation.DSMT4</vt:lpstr>
      <vt:lpstr>Visio.Drawing.11</vt:lpstr>
      <vt:lpstr>Visio.Drawing.11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Visio.Drawing.11</vt:lpstr>
      <vt:lpstr>Equation.DSMT4</vt:lpstr>
      <vt:lpstr>Equation.DSMT4</vt:lpstr>
      <vt:lpstr>Equation.DSMT4</vt:lpstr>
      <vt:lpstr>Equation.DSMT4</vt:lpstr>
      <vt:lpstr>Visio.Drawing.11</vt:lpstr>
      <vt:lpstr>Visio.Drawing.11</vt:lpstr>
      <vt:lpstr>Equation.DSMT4</vt:lpstr>
      <vt:lpstr>第5章  时序电路</vt:lpstr>
      <vt:lpstr>同步时序电路的设计</vt:lpstr>
      <vt:lpstr>同步时序电路设计(同步加法器)</vt:lpstr>
      <vt:lpstr>同步时序电路(同步加法器)</vt:lpstr>
      <vt:lpstr>同步时序电路(同步加法器)</vt:lpstr>
      <vt:lpstr>同步时序电路(同步加法器)</vt:lpstr>
      <vt:lpstr>同步时序电路(同步加法器)</vt:lpstr>
      <vt:lpstr>练习</vt:lpstr>
      <vt:lpstr>计数器（例1）</vt:lpstr>
      <vt:lpstr>计数器（例1）</vt:lpstr>
      <vt:lpstr>计数器（例1）</vt:lpstr>
      <vt:lpstr>计数器（例2）</vt:lpstr>
      <vt:lpstr>计数器（例2）</vt:lpstr>
      <vt:lpstr>同步时序电路(序列检测器)</vt:lpstr>
      <vt:lpstr>同步时序电路(序列检测器)</vt:lpstr>
      <vt:lpstr>同步时序电路(序列检测器)</vt:lpstr>
      <vt:lpstr>同步时序电路(序列检测器)</vt:lpstr>
      <vt:lpstr>同步时序电路(序列检测器)</vt:lpstr>
      <vt:lpstr>同步时序电路(序列检测器)</vt:lpstr>
      <vt:lpstr>PowerPoint 演示文稿</vt:lpstr>
      <vt:lpstr>同步时序电路(序列检测器)</vt:lpstr>
      <vt:lpstr>同步时序电路(序列检测器)</vt:lpstr>
      <vt:lpstr>同步时序电路(序列检测器)</vt:lpstr>
      <vt:lpstr>同步时序电路(序列检测器)</vt:lpstr>
      <vt:lpstr>同步时序电路(序列检测器)</vt:lpstr>
      <vt:lpstr>PowerPoint 演示文稿</vt:lpstr>
      <vt:lpstr> </vt:lpstr>
      <vt:lpstr>PowerPoint 演示文稿</vt:lpstr>
      <vt:lpstr>PowerPoint 演示文稿</vt:lpstr>
      <vt:lpstr>PowerPoint 演示文稿</vt:lpstr>
      <vt:lpstr>练习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Rebecca W. W. Tsui</cp:lastModifiedBy>
  <cp:revision>119</cp:revision>
  <dcterms:created xsi:type="dcterms:W3CDTF">2022-04-27T09:07:00Z</dcterms:created>
  <dcterms:modified xsi:type="dcterms:W3CDTF">2022-05-18T11:57:30Z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45CAC43CC868400EB29DFBF29A30D478</vt:lpwstr>
  </property>
  <property fmtid="{D5CDD505-2E9C-101B-9397-08002B2CF9AE}" pid="4" name="KSOProductBuildVer">
    <vt:lpwstr>2052-11.1.0.11691</vt:lpwstr>
  </property>
</Properties>
</file>